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omments/modernComment_181_9F746F53.xml" ContentType="application/vnd.ms-powerpoint.comment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706" r:id="rId2"/>
  </p:sldMasterIdLst>
  <p:notesMasterIdLst>
    <p:notesMasterId r:id="rId50"/>
  </p:notesMasterIdLst>
  <p:handoutMasterIdLst>
    <p:handoutMasterId r:id="rId51"/>
  </p:handoutMasterIdLst>
  <p:sldIdLst>
    <p:sldId id="362" r:id="rId3"/>
    <p:sldId id="363" r:id="rId4"/>
    <p:sldId id="364" r:id="rId5"/>
    <p:sldId id="380" r:id="rId6"/>
    <p:sldId id="381" r:id="rId7"/>
    <p:sldId id="383" r:id="rId8"/>
    <p:sldId id="384" r:id="rId9"/>
    <p:sldId id="389" r:id="rId10"/>
    <p:sldId id="388" r:id="rId11"/>
    <p:sldId id="385" r:id="rId12"/>
    <p:sldId id="368" r:id="rId13"/>
    <p:sldId id="390" r:id="rId14"/>
    <p:sldId id="391" r:id="rId15"/>
    <p:sldId id="413" r:id="rId16"/>
    <p:sldId id="420" r:id="rId17"/>
    <p:sldId id="421" r:id="rId18"/>
    <p:sldId id="396" r:id="rId19"/>
    <p:sldId id="415" r:id="rId20"/>
    <p:sldId id="414" r:id="rId21"/>
    <p:sldId id="416" r:id="rId22"/>
    <p:sldId id="422" r:id="rId23"/>
    <p:sldId id="395" r:id="rId24"/>
    <p:sldId id="397" r:id="rId25"/>
    <p:sldId id="367" r:id="rId26"/>
    <p:sldId id="407" r:id="rId27"/>
    <p:sldId id="411" r:id="rId28"/>
    <p:sldId id="409" r:id="rId29"/>
    <p:sldId id="408" r:id="rId30"/>
    <p:sldId id="412" r:id="rId31"/>
    <p:sldId id="418" r:id="rId32"/>
    <p:sldId id="419" r:id="rId33"/>
    <p:sldId id="366" r:id="rId34"/>
    <p:sldId id="387" r:id="rId35"/>
    <p:sldId id="405" r:id="rId36"/>
    <p:sldId id="403" r:id="rId37"/>
    <p:sldId id="404" r:id="rId38"/>
    <p:sldId id="406" r:id="rId39"/>
    <p:sldId id="392" r:id="rId40"/>
    <p:sldId id="393" r:id="rId41"/>
    <p:sldId id="394" r:id="rId42"/>
    <p:sldId id="402" r:id="rId43"/>
    <p:sldId id="399" r:id="rId44"/>
    <p:sldId id="401" r:id="rId45"/>
    <p:sldId id="400" r:id="rId46"/>
    <p:sldId id="382" r:id="rId47"/>
    <p:sldId id="377" r:id="rId48"/>
    <p:sldId id="369" r:id="rId49"/>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3DAC804-86D1-40A5-85CD-5008402DCE5D}">
          <p14:sldIdLst>
            <p14:sldId id="362"/>
            <p14:sldId id="363"/>
            <p14:sldId id="364"/>
            <p14:sldId id="380"/>
            <p14:sldId id="381"/>
            <p14:sldId id="383"/>
            <p14:sldId id="384"/>
            <p14:sldId id="389"/>
            <p14:sldId id="388"/>
            <p14:sldId id="385"/>
            <p14:sldId id="368"/>
            <p14:sldId id="390"/>
            <p14:sldId id="391"/>
            <p14:sldId id="413"/>
            <p14:sldId id="420"/>
            <p14:sldId id="421"/>
            <p14:sldId id="396"/>
            <p14:sldId id="415"/>
            <p14:sldId id="414"/>
            <p14:sldId id="416"/>
            <p14:sldId id="422"/>
            <p14:sldId id="395"/>
            <p14:sldId id="397"/>
            <p14:sldId id="367"/>
            <p14:sldId id="407"/>
            <p14:sldId id="411"/>
            <p14:sldId id="409"/>
            <p14:sldId id="408"/>
            <p14:sldId id="412"/>
            <p14:sldId id="418"/>
            <p14:sldId id="419"/>
            <p14:sldId id="366"/>
            <p14:sldId id="387"/>
            <p14:sldId id="405"/>
            <p14:sldId id="403"/>
            <p14:sldId id="404"/>
            <p14:sldId id="406"/>
            <p14:sldId id="392"/>
            <p14:sldId id="393"/>
            <p14:sldId id="394"/>
            <p14:sldId id="402"/>
            <p14:sldId id="399"/>
            <p14:sldId id="401"/>
            <p14:sldId id="400"/>
            <p14:sldId id="382"/>
            <p14:sldId id="377"/>
            <p14:sldId id="369"/>
          </p14:sldIdLst>
        </p14:section>
        <p14:section name="无标题节" id="{09C96574-FD7E-4888-8B65-5750304C9592}">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549814A-7A6B-AD56-C7D5-23ECB524F9FC}" name="微凉 雨落" initials="微雨" userId="26ca1e0cbf1ead9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11930"/>
    <a:srgbClr val="84715B"/>
    <a:srgbClr val="B69E5A"/>
    <a:srgbClr val="176178"/>
    <a:srgbClr val="F72575"/>
    <a:srgbClr val="E643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996" autoAdjust="0"/>
    <p:restoredTop sz="94682"/>
  </p:normalViewPr>
  <p:slideViewPr>
    <p:cSldViewPr snapToGrid="0" snapToObjects="1">
      <p:cViewPr varScale="1">
        <p:scale>
          <a:sx n="104" d="100"/>
          <a:sy n="104" d="100"/>
        </p:scale>
        <p:origin x="468" y="11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5" d="100"/>
          <a:sy n="95" d="100"/>
        </p:scale>
        <p:origin x="2504"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handoutMaster" Target="handoutMasters/handout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microsoft.com/office/2018/10/relationships/authors" Targe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gs" Target="tags/tag1.xml"/></Relationships>
</file>

<file path=ppt/comments/modernComment_181_9F746F53.xml><?xml version="1.0" encoding="utf-8"?>
<p188:cmLst xmlns:a="http://schemas.openxmlformats.org/drawingml/2006/main" xmlns:r="http://schemas.openxmlformats.org/officeDocument/2006/relationships" xmlns:p188="http://schemas.microsoft.com/office/powerpoint/2018/8/main">
  <p188:cm id="{F45C3D22-3E48-4577-8BB4-CD26461DBE08}" authorId="{F549814A-7A6B-AD56-C7D5-23ECB524F9FC}" created="2024-06-02T13:01:58.101">
    <ac:txMkLst xmlns:ac="http://schemas.microsoft.com/office/drawing/2013/main/command">
      <pc:docMk xmlns:pc="http://schemas.microsoft.com/office/powerpoint/2013/main/command"/>
      <pc:sldMk xmlns:pc="http://schemas.microsoft.com/office/powerpoint/2013/main/command" cId="2675208019" sldId="385"/>
      <ac:spMk id="9" creationId="{00000000-0000-0000-0000-000000000000}"/>
      <ac:txMk cp="0" len="60">
        <ac:context len="214" hash="484287135"/>
      </ac:txMk>
    </ac:txMkLst>
    <p188:pos x="8595822" y="281206"/>
    <p188:txBody>
      <a:bodyPr/>
      <a:lstStyle/>
      <a:p>
        <a:r>
          <a:rPr lang="zh-CN" altLang="en-US"/>
          <a:t>过度的风格应用可能会淹没原始内容，而风格不足则达不到预期的艺术效果。</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84B3C7D-7ED1-A34F-BCFC-1C01389AE58C}" type="datetimeFigureOut">
              <a:rPr kumimoji="1" lang="zh-CN" altLang="en-US" smtClean="0"/>
              <a:t>2024/6/4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CED8CE-3D9F-CA47-A17E-9AD879C3B1C0}" type="slidenum">
              <a:rPr kumimoji="1" lang="zh-CN" altLang="en-US" smtClean="0"/>
              <a:t>‹#›</a:t>
            </a:fld>
            <a:endParaRPr kumimoji="1" lang="zh-CN" altLang="en-US"/>
          </a:p>
        </p:txBody>
      </p:sp>
    </p:spTree>
    <p:extLst>
      <p:ext uri="{BB962C8B-B14F-4D97-AF65-F5344CB8AC3E}">
        <p14:creationId xmlns:p14="http://schemas.microsoft.com/office/powerpoint/2010/main" val="34250679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ACF2CF-5EF1-D24F-8F8B-C67282AA038A}" type="datetimeFigureOut">
              <a:rPr kumimoji="1" lang="zh-CN" altLang="en-US" smtClean="0"/>
              <a:t>2024/6/4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70782-008B-5B48-B01C-A994AC4AA046}" type="slidenum">
              <a:rPr kumimoji="1" lang="zh-CN" altLang="en-US" smtClean="0"/>
              <a:t>‹#›</a:t>
            </a:fld>
            <a:endParaRPr kumimoji="1" lang="zh-CN" altLang="en-US"/>
          </a:p>
        </p:txBody>
      </p:sp>
    </p:spTree>
    <p:extLst>
      <p:ext uri="{BB962C8B-B14F-4D97-AF65-F5344CB8AC3E}">
        <p14:creationId xmlns:p14="http://schemas.microsoft.com/office/powerpoint/2010/main" val="141606260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solidFill>
                  <a:schemeClr val="tx1">
                    <a:lumMod val="75000"/>
                    <a:lumOff val="25000"/>
                  </a:schemeClr>
                </a:solidFill>
                <a:cs typeface="+mn-ea"/>
                <a:sym typeface="+mn-lt"/>
              </a:rPr>
              <a:t>过度的风格应用可能会淹没原始内容，而风格不足则达不到预期的艺术效果。</a:t>
            </a:r>
          </a:p>
        </p:txBody>
      </p:sp>
    </p:spTree>
    <p:extLst>
      <p:ext uri="{BB962C8B-B14F-4D97-AF65-F5344CB8AC3E}">
        <p14:creationId xmlns:p14="http://schemas.microsoft.com/office/powerpoint/2010/main" val="3379839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0595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22930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9676658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784643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7966528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1444654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27031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978372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计算梯度</a:t>
            </a:r>
            <a:endParaRPr lang="en-US" altLang="zh-CN" dirty="0"/>
          </a:p>
          <a:p>
            <a:r>
              <a:rPr lang="zh-CN" altLang="en-US" dirty="0"/>
              <a:t>两个正交矩阵，中间是对角矩阵</a:t>
            </a:r>
          </a:p>
        </p:txBody>
      </p:sp>
    </p:spTree>
    <p:extLst>
      <p:ext uri="{BB962C8B-B14F-4D97-AF65-F5344CB8AC3E}">
        <p14:creationId xmlns:p14="http://schemas.microsoft.com/office/powerpoint/2010/main" val="31155247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8194575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056643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706024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模板来自于： 第一</a:t>
            </a:r>
            <a:r>
              <a:rPr lang="en-US" altLang="zh-CN" sz="1200" dirty="0">
                <a:latin typeface="微软雅黑" panose="020B0503020204020204" pitchFamily="34" charset="-122"/>
                <a:ea typeface="微软雅黑" panose="020B0503020204020204" pitchFamily="34" charset="-122"/>
              </a:rPr>
              <a:t>PPT</a:t>
            </a:r>
            <a:r>
              <a:rPr lang="zh-CN" altLang="en-US" sz="1200" baseline="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https://www.1ppt.com/</a:t>
            </a:r>
            <a:endParaRPr lang="zh-CN" altLang="en-US" dirty="0"/>
          </a:p>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16369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5989344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36707669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0515717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4482394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看漫山红遍，层林浸染</a:t>
            </a:r>
            <a:endParaRPr lang="en-US" altLang="zh-CN" dirty="0"/>
          </a:p>
        </p:txBody>
      </p:sp>
    </p:spTree>
    <p:extLst>
      <p:ext uri="{BB962C8B-B14F-4D97-AF65-F5344CB8AC3E}">
        <p14:creationId xmlns:p14="http://schemas.microsoft.com/office/powerpoint/2010/main" val="41153716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2C2C36"/>
                </a:solidFill>
                <a:effectLst/>
                <a:highlight>
                  <a:srgbClr val="FFFFFF"/>
                </a:highlight>
                <a:latin typeface="-apple-system"/>
              </a:rPr>
              <a:t>东风夜放花千树，更吹落，星如雨。</a:t>
            </a:r>
            <a:endParaRPr lang="zh-CN" altLang="en-US" dirty="0"/>
          </a:p>
        </p:txBody>
      </p:sp>
    </p:spTree>
    <p:extLst>
      <p:ext uri="{BB962C8B-B14F-4D97-AF65-F5344CB8AC3E}">
        <p14:creationId xmlns:p14="http://schemas.microsoft.com/office/powerpoint/2010/main" val="2977391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63461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792648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4841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39338802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3924541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031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7125842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823945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355232129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085079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02849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10054293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412574498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8275811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25706691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6219398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Tree>
    <p:extLst>
      <p:ext uri="{BB962C8B-B14F-4D97-AF65-F5344CB8AC3E}">
        <p14:creationId xmlns:p14="http://schemas.microsoft.com/office/powerpoint/2010/main" val="141202196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We appreciate you">
    <p:spTree>
      <p:nvGrpSpPr>
        <p:cNvPr id="1" name=""/>
        <p:cNvGrpSpPr/>
        <p:nvPr/>
      </p:nvGrpSpPr>
      <p:grpSpPr>
        <a:xfrm>
          <a:off x="0" y="0"/>
          <a:ext cx="0" cy="0"/>
          <a:chOff x="0" y="0"/>
          <a:chExt cx="0" cy="0"/>
        </a:xfrm>
      </p:grpSpPr>
      <p:sp>
        <p:nvSpPr>
          <p:cNvPr id="11" name="Shape 11"/>
          <p:cNvSpPr/>
          <p:nvPr/>
        </p:nvSpPr>
        <p:spPr>
          <a:xfrm rot="13500000">
            <a:off x="1247766" y="1214984"/>
            <a:ext cx="4432301" cy="4429800"/>
          </a:xfrm>
          <a:prstGeom prst="roundRect">
            <a:avLst>
              <a:gd name="adj" fmla="val 32703"/>
            </a:avLst>
          </a:prstGeom>
          <a:solidFill>
            <a:srgbClr val="373940"/>
          </a:solidFill>
          <a:ln w="12700">
            <a:miter lim="400000"/>
          </a:ln>
        </p:spPr>
        <p:txBody>
          <a:bodyPr lIns="25400" tIns="25400" rIns="25400" bIns="25400" anchor="ctr"/>
          <a:lstStyle/>
          <a:p>
            <a:pPr>
              <a:lnSpc>
                <a:spcPct val="100000"/>
              </a:lnSpc>
              <a:defRPr sz="3200">
                <a:solidFill>
                  <a:srgbClr val="FFFFFF"/>
                </a:solidFill>
              </a:defRPr>
            </a:pPr>
            <a:endParaRPr sz="1600" dirty="0">
              <a:latin typeface="仓耳玄三M W05" panose="02020400000000000000" pitchFamily="18" charset="-122"/>
              <a:ea typeface="仓耳玄三M W05" panose="02020400000000000000" pitchFamily="18" charset="-122"/>
            </a:endParaRPr>
          </a:p>
        </p:txBody>
      </p:sp>
      <p:sp>
        <p:nvSpPr>
          <p:cNvPr id="13" name="Shape 13"/>
          <p:cNvSpPr>
            <a:spLocks noGrp="1"/>
          </p:cNvSpPr>
          <p:nvPr>
            <p:ph type="title" hasCustomPrompt="1"/>
          </p:nvPr>
        </p:nvSpPr>
        <p:spPr>
          <a:xfrm>
            <a:off x="7283017" y="2285092"/>
            <a:ext cx="4044333" cy="564084"/>
          </a:xfrm>
          <a:prstGeom prst="rect">
            <a:avLst/>
          </a:prstGeom>
        </p:spPr>
        <p:txBody>
          <a:bodyPr/>
          <a:lstStyle>
            <a:lvl1pPr algn="l">
              <a:defRPr sz="2750"/>
            </a:lvl1pPr>
          </a:lstStyle>
          <a:p>
            <a:r>
              <a:rPr dirty="0"/>
              <a:t>Title Text</a:t>
            </a:r>
          </a:p>
        </p:txBody>
      </p:sp>
      <p:sp>
        <p:nvSpPr>
          <p:cNvPr id="14" name="Shape 14"/>
          <p:cNvSpPr>
            <a:spLocks noGrp="1"/>
          </p:cNvSpPr>
          <p:nvPr>
            <p:ph type="body" sz="quarter" idx="1" hasCustomPrompt="1"/>
          </p:nvPr>
        </p:nvSpPr>
        <p:spPr>
          <a:xfrm>
            <a:off x="7291813" y="3055490"/>
            <a:ext cx="4026740" cy="1517419"/>
          </a:xfrm>
          <a:prstGeom prst="rect">
            <a:avLst/>
          </a:prstGeom>
        </p:spPr>
        <p:txBody>
          <a:bodyPr anchor="t">
            <a:noAutofit/>
          </a:bodyPr>
          <a:lstStyle>
            <a:lvl1pPr marL="0" indent="0">
              <a:lnSpc>
                <a:spcPct val="150000"/>
              </a:lnSpc>
              <a:spcBef>
                <a:spcPts val="0"/>
              </a:spcBef>
              <a:buSzTx/>
              <a:buNone/>
              <a:defRPr/>
            </a:lvl1pPr>
            <a:lvl2pPr marL="0" indent="114300">
              <a:lnSpc>
                <a:spcPct val="150000"/>
              </a:lnSpc>
              <a:spcBef>
                <a:spcPts val="0"/>
              </a:spcBef>
              <a:buSzTx/>
              <a:buNone/>
              <a:defRPr/>
            </a:lvl2pPr>
            <a:lvl3pPr marL="0" indent="228600">
              <a:lnSpc>
                <a:spcPct val="150000"/>
              </a:lnSpc>
              <a:spcBef>
                <a:spcPts val="0"/>
              </a:spcBef>
              <a:buSzTx/>
              <a:buNone/>
              <a:defRPr/>
            </a:lvl3pPr>
            <a:lvl4pPr marL="0" indent="342900">
              <a:lnSpc>
                <a:spcPct val="150000"/>
              </a:lnSpc>
              <a:spcBef>
                <a:spcPts val="0"/>
              </a:spcBef>
              <a:buSzTx/>
              <a:buNone/>
              <a:defRPr/>
            </a:lvl4pPr>
            <a:lvl5pPr marL="0" indent="457200">
              <a:lnSpc>
                <a:spcPct val="150000"/>
              </a:lnSpc>
              <a:spcBef>
                <a:spcPts val="0"/>
              </a:spcBef>
              <a:buSzTx/>
              <a:buNone/>
              <a:defRPr/>
            </a:lvl5pPr>
          </a:lstStyle>
          <a:p>
            <a:r>
              <a:rPr dirty="0"/>
              <a:t>Body Level One</a:t>
            </a:r>
          </a:p>
          <a:p>
            <a:pPr lvl="1"/>
            <a:r>
              <a:rPr dirty="0"/>
              <a:t>Body Level Two</a:t>
            </a:r>
          </a:p>
          <a:p>
            <a:pPr lvl="2"/>
            <a:r>
              <a:rPr dirty="0"/>
              <a:t>Body Level Three</a:t>
            </a:r>
          </a:p>
          <a:p>
            <a:pPr lvl="3"/>
            <a:r>
              <a:rPr dirty="0"/>
              <a:t>Body Level Four</a:t>
            </a:r>
          </a:p>
          <a:p>
            <a:pPr lvl="4"/>
            <a:r>
              <a:rPr dirty="0"/>
              <a:t>Body Level Five</a:t>
            </a:r>
          </a:p>
        </p:txBody>
      </p:sp>
      <p:sp>
        <p:nvSpPr>
          <p:cNvPr id="15" name="Shape 15"/>
          <p:cNvSpPr>
            <a:spLocks noGrp="1"/>
          </p:cNvSpPr>
          <p:nvPr>
            <p:ph type="sldNum" sz="quarter" idx="2"/>
          </p:nvPr>
        </p:nvSpPr>
        <p:spPr>
          <a:prstGeom prst="rect">
            <a:avLst/>
          </a:prstGeom>
        </p:spPr>
        <p:txBody>
          <a:bodyPr/>
          <a:lstStyle>
            <a:lvl1pPr>
              <a:defRPr/>
            </a:lvl1pPr>
          </a:lstStyle>
          <a:p>
            <a:fld id="{86CB4B4D-7CA3-9044-876B-883B54F8677D}" type="slidenum">
              <a:rPr lang="en-US" altLang="zh-CN" smtClean="0"/>
              <a:t>‹#›</a:t>
            </a:fld>
            <a:endParaRPr lang="en-US" altLang="zh-CN" dirty="0"/>
          </a:p>
        </p:txBody>
      </p:sp>
      <p:sp>
        <p:nvSpPr>
          <p:cNvPr id="9" name="Picture Placeholder 8"/>
          <p:cNvSpPr>
            <a:spLocks noGrp="1"/>
          </p:cNvSpPr>
          <p:nvPr>
            <p:ph type="pic" sz="quarter" idx="11"/>
          </p:nvPr>
        </p:nvSpPr>
        <p:spPr>
          <a:xfrm>
            <a:off x="917973" y="875110"/>
            <a:ext cx="5092100" cy="5107781"/>
          </a:xfrm>
          <a:custGeom>
            <a:avLst/>
            <a:gdLst>
              <a:gd name="connsiteX0" fmla="*/ 0 w 10107827"/>
              <a:gd name="connsiteY0" fmla="*/ 5084618 h 10169236"/>
              <a:gd name="connsiteX1" fmla="*/ 5053914 w 10107827"/>
              <a:gd name="connsiteY1" fmla="*/ 0 h 10169236"/>
              <a:gd name="connsiteX2" fmla="*/ 10107827 w 10107827"/>
              <a:gd name="connsiteY2" fmla="*/ 5084618 h 10169236"/>
              <a:gd name="connsiteX3" fmla="*/ 5053914 w 10107827"/>
              <a:gd name="connsiteY3" fmla="*/ 10169236 h 10169236"/>
              <a:gd name="connsiteX4" fmla="*/ 0 w 10107827"/>
              <a:gd name="connsiteY4" fmla="*/ 5084618 h 10169236"/>
              <a:gd name="connsiteX0-1" fmla="*/ 2138 w 10109965"/>
              <a:gd name="connsiteY0-2" fmla="*/ 5084618 h 10169236"/>
              <a:gd name="connsiteX1-3" fmla="*/ 5056052 w 10109965"/>
              <a:gd name="connsiteY1-4" fmla="*/ 0 h 10169236"/>
              <a:gd name="connsiteX2-5" fmla="*/ 10109965 w 10109965"/>
              <a:gd name="connsiteY2-6" fmla="*/ 5084618 h 10169236"/>
              <a:gd name="connsiteX3-7" fmla="*/ 5056052 w 10109965"/>
              <a:gd name="connsiteY3-8" fmla="*/ 10169236 h 10169236"/>
              <a:gd name="connsiteX4-9" fmla="*/ 2138 w 10109965"/>
              <a:gd name="connsiteY4-10" fmla="*/ 5084618 h 10169236"/>
              <a:gd name="connsiteX0-11" fmla="*/ 27 w 10107854"/>
              <a:gd name="connsiteY0-12" fmla="*/ 5084618 h 10169236"/>
              <a:gd name="connsiteX1-13" fmla="*/ 5053941 w 10107854"/>
              <a:gd name="connsiteY1-14" fmla="*/ 0 h 10169236"/>
              <a:gd name="connsiteX2-15" fmla="*/ 10107854 w 10107854"/>
              <a:gd name="connsiteY2-16" fmla="*/ 5084618 h 10169236"/>
              <a:gd name="connsiteX3-17" fmla="*/ 5053941 w 10107854"/>
              <a:gd name="connsiteY3-18" fmla="*/ 10169236 h 10169236"/>
              <a:gd name="connsiteX4-19" fmla="*/ 27 w 10107854"/>
              <a:gd name="connsiteY4-20" fmla="*/ 5084618 h 10169236"/>
              <a:gd name="connsiteX0-21" fmla="*/ 32 w 10107859"/>
              <a:gd name="connsiteY0-22" fmla="*/ 5261432 h 10346050"/>
              <a:gd name="connsiteX1-23" fmla="*/ 5053946 w 10107859"/>
              <a:gd name="connsiteY1-24" fmla="*/ 176814 h 10346050"/>
              <a:gd name="connsiteX2-25" fmla="*/ 10107859 w 10107859"/>
              <a:gd name="connsiteY2-26" fmla="*/ 5261432 h 10346050"/>
              <a:gd name="connsiteX3-27" fmla="*/ 5053946 w 10107859"/>
              <a:gd name="connsiteY3-28" fmla="*/ 10346050 h 10346050"/>
              <a:gd name="connsiteX4-29" fmla="*/ 32 w 10107859"/>
              <a:gd name="connsiteY4-30" fmla="*/ 5261432 h 10346050"/>
              <a:gd name="connsiteX0-31" fmla="*/ 32 w 10107952"/>
              <a:gd name="connsiteY0-32" fmla="*/ 5303276 h 10387894"/>
              <a:gd name="connsiteX1-33" fmla="*/ 5053946 w 10107952"/>
              <a:gd name="connsiteY1-34" fmla="*/ 218658 h 10387894"/>
              <a:gd name="connsiteX2-35" fmla="*/ 10107859 w 10107952"/>
              <a:gd name="connsiteY2-36" fmla="*/ 5303276 h 10387894"/>
              <a:gd name="connsiteX3-37" fmla="*/ 5053946 w 10107952"/>
              <a:gd name="connsiteY3-38" fmla="*/ 10387894 h 10387894"/>
              <a:gd name="connsiteX4-39" fmla="*/ 32 w 10107952"/>
              <a:gd name="connsiteY4-40" fmla="*/ 5303276 h 10387894"/>
              <a:gd name="connsiteX0-41" fmla="*/ 32 w 10107952"/>
              <a:gd name="connsiteY0-42" fmla="*/ 5303276 h 10564520"/>
              <a:gd name="connsiteX1-43" fmla="*/ 5053946 w 10107952"/>
              <a:gd name="connsiteY1-44" fmla="*/ 218658 h 10564520"/>
              <a:gd name="connsiteX2-45" fmla="*/ 10107859 w 10107952"/>
              <a:gd name="connsiteY2-46" fmla="*/ 5303276 h 10564520"/>
              <a:gd name="connsiteX3-47" fmla="*/ 5053946 w 10107952"/>
              <a:gd name="connsiteY3-48" fmla="*/ 10387894 h 10564520"/>
              <a:gd name="connsiteX4-49" fmla="*/ 32 w 10107952"/>
              <a:gd name="connsiteY4-50" fmla="*/ 5303276 h 10564520"/>
              <a:gd name="connsiteX0-51" fmla="*/ 32 w 10107952"/>
              <a:gd name="connsiteY0-52" fmla="*/ 5303276 h 10387910"/>
              <a:gd name="connsiteX1-53" fmla="*/ 5053946 w 10107952"/>
              <a:gd name="connsiteY1-54" fmla="*/ 218658 h 10387910"/>
              <a:gd name="connsiteX2-55" fmla="*/ 10107859 w 10107952"/>
              <a:gd name="connsiteY2-56" fmla="*/ 5303276 h 10387910"/>
              <a:gd name="connsiteX3-57" fmla="*/ 5053946 w 10107952"/>
              <a:gd name="connsiteY3-58" fmla="*/ 10387894 h 10387910"/>
              <a:gd name="connsiteX4-59" fmla="*/ 32 w 10107952"/>
              <a:gd name="connsiteY4-60" fmla="*/ 5303276 h 10387910"/>
              <a:gd name="connsiteX0-61" fmla="*/ 10369 w 10118289"/>
              <a:gd name="connsiteY0-62" fmla="*/ 5303276 h 10387910"/>
              <a:gd name="connsiteX1-63" fmla="*/ 5064283 w 10118289"/>
              <a:gd name="connsiteY1-64" fmla="*/ 218658 h 10387910"/>
              <a:gd name="connsiteX2-65" fmla="*/ 10118196 w 10118289"/>
              <a:gd name="connsiteY2-66" fmla="*/ 5303276 h 10387910"/>
              <a:gd name="connsiteX3-67" fmla="*/ 5064283 w 10118289"/>
              <a:gd name="connsiteY3-68" fmla="*/ 10387894 h 10387910"/>
              <a:gd name="connsiteX4-69" fmla="*/ 10369 w 10118289"/>
              <a:gd name="connsiteY4-70" fmla="*/ 5303276 h 10387910"/>
              <a:gd name="connsiteX0-71" fmla="*/ 9999 w 10130965"/>
              <a:gd name="connsiteY0-72" fmla="*/ 5019332 h 10169302"/>
              <a:gd name="connsiteX1-73" fmla="*/ 5076976 w 10130965"/>
              <a:gd name="connsiteY1-74" fmla="*/ 28 h 10169302"/>
              <a:gd name="connsiteX2-75" fmla="*/ 10130889 w 10130965"/>
              <a:gd name="connsiteY2-76" fmla="*/ 5084646 h 10169302"/>
              <a:gd name="connsiteX3-77" fmla="*/ 5076976 w 10130965"/>
              <a:gd name="connsiteY3-78" fmla="*/ 10169264 h 10169302"/>
              <a:gd name="connsiteX4-79" fmla="*/ 9999 w 10130965"/>
              <a:gd name="connsiteY4-80" fmla="*/ 5019332 h 10169302"/>
              <a:gd name="connsiteX0-81" fmla="*/ 1240 w 10122206"/>
              <a:gd name="connsiteY0-82" fmla="*/ 5019332 h 10169302"/>
              <a:gd name="connsiteX1-83" fmla="*/ 5068217 w 10122206"/>
              <a:gd name="connsiteY1-84" fmla="*/ 28 h 10169302"/>
              <a:gd name="connsiteX2-85" fmla="*/ 10122130 w 10122206"/>
              <a:gd name="connsiteY2-86" fmla="*/ 5084646 h 10169302"/>
              <a:gd name="connsiteX3-87" fmla="*/ 5068217 w 10122206"/>
              <a:gd name="connsiteY3-88" fmla="*/ 10169264 h 10169302"/>
              <a:gd name="connsiteX4-89" fmla="*/ 1240 w 10122206"/>
              <a:gd name="connsiteY4-90" fmla="*/ 5019332 h 10169302"/>
              <a:gd name="connsiteX0-91" fmla="*/ 1240 w 10122206"/>
              <a:gd name="connsiteY0-92" fmla="*/ 5019332 h 10176323"/>
              <a:gd name="connsiteX1-93" fmla="*/ 5068217 w 10122206"/>
              <a:gd name="connsiteY1-94" fmla="*/ 28 h 10176323"/>
              <a:gd name="connsiteX2-95" fmla="*/ 10122130 w 10122206"/>
              <a:gd name="connsiteY2-96" fmla="*/ 5084646 h 10176323"/>
              <a:gd name="connsiteX3-97" fmla="*/ 5068217 w 10122206"/>
              <a:gd name="connsiteY3-98" fmla="*/ 10169264 h 10176323"/>
              <a:gd name="connsiteX4-99" fmla="*/ 1240 w 10122206"/>
              <a:gd name="connsiteY4-100" fmla="*/ 5019332 h 10176323"/>
              <a:gd name="connsiteX0-101" fmla="*/ 1241 w 10161396"/>
              <a:gd name="connsiteY0-102" fmla="*/ 5019332 h 10169302"/>
              <a:gd name="connsiteX1-103" fmla="*/ 5068218 w 10161396"/>
              <a:gd name="connsiteY1-104" fmla="*/ 28 h 10169302"/>
              <a:gd name="connsiteX2-105" fmla="*/ 10161320 w 10161396"/>
              <a:gd name="connsiteY2-106" fmla="*/ 5084646 h 10169302"/>
              <a:gd name="connsiteX3-107" fmla="*/ 5068218 w 10161396"/>
              <a:gd name="connsiteY3-108" fmla="*/ 10169264 h 10169302"/>
              <a:gd name="connsiteX4-109" fmla="*/ 1241 w 10161396"/>
              <a:gd name="connsiteY4-110" fmla="*/ 5019332 h 10169302"/>
              <a:gd name="connsiteX0-111" fmla="*/ 1169 w 10161319"/>
              <a:gd name="connsiteY0-112" fmla="*/ 5022934 h 10172904"/>
              <a:gd name="connsiteX1-113" fmla="*/ 5068146 w 10161319"/>
              <a:gd name="connsiteY1-114" fmla="*/ 3630 h 10172904"/>
              <a:gd name="connsiteX2-115" fmla="*/ 10161248 w 10161319"/>
              <a:gd name="connsiteY2-116" fmla="*/ 5088248 h 10172904"/>
              <a:gd name="connsiteX3-117" fmla="*/ 5068146 w 10161319"/>
              <a:gd name="connsiteY3-118" fmla="*/ 10172866 h 10172904"/>
              <a:gd name="connsiteX4-119" fmla="*/ 1169 w 10161319"/>
              <a:gd name="connsiteY4-120" fmla="*/ 5022934 h 10172904"/>
              <a:gd name="connsiteX0-121" fmla="*/ 103187 w 10263335"/>
              <a:gd name="connsiteY0-122" fmla="*/ 5113819 h 10263789"/>
              <a:gd name="connsiteX1-123" fmla="*/ 2024840 w 10263335"/>
              <a:gd name="connsiteY1-124" fmla="*/ 2110945 h 10263789"/>
              <a:gd name="connsiteX2-125" fmla="*/ 5170164 w 10263335"/>
              <a:gd name="connsiteY2-126" fmla="*/ 94515 h 10263789"/>
              <a:gd name="connsiteX3-127" fmla="*/ 10263266 w 10263335"/>
              <a:gd name="connsiteY3-128" fmla="*/ 5179133 h 10263789"/>
              <a:gd name="connsiteX4-129" fmla="*/ 5170164 w 10263335"/>
              <a:gd name="connsiteY4-130" fmla="*/ 10263751 h 10263789"/>
              <a:gd name="connsiteX5" fmla="*/ 103187 w 10263335"/>
              <a:gd name="connsiteY5" fmla="*/ 5113819 h 10263789"/>
              <a:gd name="connsiteX0-131" fmla="*/ 1861 w 10162009"/>
              <a:gd name="connsiteY0-132" fmla="*/ 5113819 h 10263789"/>
              <a:gd name="connsiteX1-133" fmla="*/ 1923514 w 10162009"/>
              <a:gd name="connsiteY1-134" fmla="*/ 2110945 h 10263789"/>
              <a:gd name="connsiteX2-135" fmla="*/ 5068838 w 10162009"/>
              <a:gd name="connsiteY2-136" fmla="*/ 94515 h 10263789"/>
              <a:gd name="connsiteX3-137" fmla="*/ 10161940 w 10162009"/>
              <a:gd name="connsiteY3-138" fmla="*/ 5179133 h 10263789"/>
              <a:gd name="connsiteX4-139" fmla="*/ 5068838 w 10162009"/>
              <a:gd name="connsiteY4-140" fmla="*/ 10263751 h 10263789"/>
              <a:gd name="connsiteX5-141" fmla="*/ 1861 w 10162009"/>
              <a:gd name="connsiteY5-142" fmla="*/ 5113819 h 10263789"/>
              <a:gd name="connsiteX0-143" fmla="*/ 14 w 10160162"/>
              <a:gd name="connsiteY0-144" fmla="*/ 5113819 h 10363262"/>
              <a:gd name="connsiteX1-145" fmla="*/ 1921667 w 10160162"/>
              <a:gd name="connsiteY1-146" fmla="*/ 2110945 h 10363262"/>
              <a:gd name="connsiteX2-147" fmla="*/ 5066991 w 10160162"/>
              <a:gd name="connsiteY2-148" fmla="*/ 94515 h 10363262"/>
              <a:gd name="connsiteX3-149" fmla="*/ 10160093 w 10160162"/>
              <a:gd name="connsiteY3-150" fmla="*/ 5179133 h 10363262"/>
              <a:gd name="connsiteX4-151" fmla="*/ 5066991 w 10160162"/>
              <a:gd name="connsiteY4-152" fmla="*/ 10263751 h 10363262"/>
              <a:gd name="connsiteX5-153" fmla="*/ 1895541 w 10160162"/>
              <a:gd name="connsiteY5-154" fmla="*/ 8289677 h 10363262"/>
              <a:gd name="connsiteX6" fmla="*/ 14 w 10160162"/>
              <a:gd name="connsiteY6" fmla="*/ 5113819 h 10363262"/>
              <a:gd name="connsiteX0-155" fmla="*/ 52 w 10160200"/>
              <a:gd name="connsiteY0-156" fmla="*/ 5113819 h 10363262"/>
              <a:gd name="connsiteX1-157" fmla="*/ 1921705 w 10160200"/>
              <a:gd name="connsiteY1-158" fmla="*/ 2110945 h 10363262"/>
              <a:gd name="connsiteX2-159" fmla="*/ 5067029 w 10160200"/>
              <a:gd name="connsiteY2-160" fmla="*/ 94515 h 10363262"/>
              <a:gd name="connsiteX3-161" fmla="*/ 10160131 w 10160200"/>
              <a:gd name="connsiteY3-162" fmla="*/ 5179133 h 10363262"/>
              <a:gd name="connsiteX4-163" fmla="*/ 5067029 w 10160200"/>
              <a:gd name="connsiteY4-164" fmla="*/ 10263751 h 10363262"/>
              <a:gd name="connsiteX5-165" fmla="*/ 1895579 w 10160200"/>
              <a:gd name="connsiteY5-166" fmla="*/ 8289677 h 10363262"/>
              <a:gd name="connsiteX6-167" fmla="*/ 52 w 10160200"/>
              <a:gd name="connsiteY6-168" fmla="*/ 5113819 h 10363262"/>
              <a:gd name="connsiteX0-169" fmla="*/ 53 w 10147138"/>
              <a:gd name="connsiteY0-170" fmla="*/ 5153008 h 10363262"/>
              <a:gd name="connsiteX1-171" fmla="*/ 1908643 w 10147138"/>
              <a:gd name="connsiteY1-172" fmla="*/ 2110945 h 10363262"/>
              <a:gd name="connsiteX2-173" fmla="*/ 5053967 w 10147138"/>
              <a:gd name="connsiteY2-174" fmla="*/ 94515 h 10363262"/>
              <a:gd name="connsiteX3-175" fmla="*/ 10147069 w 10147138"/>
              <a:gd name="connsiteY3-176" fmla="*/ 5179133 h 10363262"/>
              <a:gd name="connsiteX4-177" fmla="*/ 5053967 w 10147138"/>
              <a:gd name="connsiteY4-178" fmla="*/ 10263751 h 10363262"/>
              <a:gd name="connsiteX5-179" fmla="*/ 1882517 w 10147138"/>
              <a:gd name="connsiteY5-180" fmla="*/ 8289677 h 10363262"/>
              <a:gd name="connsiteX6-181" fmla="*/ 53 w 10147138"/>
              <a:gd name="connsiteY6-182" fmla="*/ 5153008 h 10363262"/>
              <a:gd name="connsiteX0-183" fmla="*/ 53 w 10147138"/>
              <a:gd name="connsiteY0-184" fmla="*/ 5153008 h 10363262"/>
              <a:gd name="connsiteX1-185" fmla="*/ 1908643 w 10147138"/>
              <a:gd name="connsiteY1-186" fmla="*/ 2110945 h 10363262"/>
              <a:gd name="connsiteX2-187" fmla="*/ 5053967 w 10147138"/>
              <a:gd name="connsiteY2-188" fmla="*/ 94515 h 10363262"/>
              <a:gd name="connsiteX3-189" fmla="*/ 10147069 w 10147138"/>
              <a:gd name="connsiteY3-190" fmla="*/ 5179133 h 10363262"/>
              <a:gd name="connsiteX4-191" fmla="*/ 5053967 w 10147138"/>
              <a:gd name="connsiteY4-192" fmla="*/ 10263751 h 10363262"/>
              <a:gd name="connsiteX5-193" fmla="*/ 1882517 w 10147138"/>
              <a:gd name="connsiteY5-194" fmla="*/ 8289677 h 10363262"/>
              <a:gd name="connsiteX6-195" fmla="*/ 53 w 10147138"/>
              <a:gd name="connsiteY6-196" fmla="*/ 5153008 h 10363262"/>
              <a:gd name="connsiteX0-197" fmla="*/ 53 w 10148595"/>
              <a:gd name="connsiteY0-198" fmla="*/ 5153008 h 10288781"/>
              <a:gd name="connsiteX1-199" fmla="*/ 1908643 w 10148595"/>
              <a:gd name="connsiteY1-200" fmla="*/ 2110945 h 10288781"/>
              <a:gd name="connsiteX2-201" fmla="*/ 5053967 w 10148595"/>
              <a:gd name="connsiteY2-202" fmla="*/ 94515 h 10288781"/>
              <a:gd name="connsiteX3-203" fmla="*/ 10147069 w 10148595"/>
              <a:gd name="connsiteY3-204" fmla="*/ 5179133 h 10288781"/>
              <a:gd name="connsiteX4-205" fmla="*/ 5550356 w 10148595"/>
              <a:gd name="connsiteY4-206" fmla="*/ 10185374 h 10288781"/>
              <a:gd name="connsiteX5-207" fmla="*/ 1882517 w 10148595"/>
              <a:gd name="connsiteY5-208" fmla="*/ 8289677 h 10288781"/>
              <a:gd name="connsiteX6-209" fmla="*/ 53 w 10148595"/>
              <a:gd name="connsiteY6-210" fmla="*/ 5153008 h 10288781"/>
              <a:gd name="connsiteX0-211" fmla="*/ 53 w 10148695"/>
              <a:gd name="connsiteY0-212" fmla="*/ 5153008 h 10280839"/>
              <a:gd name="connsiteX1-213" fmla="*/ 1908643 w 10148695"/>
              <a:gd name="connsiteY1-214" fmla="*/ 2110945 h 10280839"/>
              <a:gd name="connsiteX2-215" fmla="*/ 5053967 w 10148695"/>
              <a:gd name="connsiteY2-216" fmla="*/ 94515 h 10280839"/>
              <a:gd name="connsiteX3-217" fmla="*/ 10147069 w 10148695"/>
              <a:gd name="connsiteY3-218" fmla="*/ 5179133 h 10280839"/>
              <a:gd name="connsiteX4-219" fmla="*/ 5550356 w 10148695"/>
              <a:gd name="connsiteY4-220" fmla="*/ 10185374 h 10280839"/>
              <a:gd name="connsiteX5-221" fmla="*/ 1882517 w 10148695"/>
              <a:gd name="connsiteY5-222" fmla="*/ 8289677 h 10280839"/>
              <a:gd name="connsiteX6-223" fmla="*/ 53 w 10148695"/>
              <a:gd name="connsiteY6-224" fmla="*/ 5153008 h 10280839"/>
              <a:gd name="connsiteX0-225" fmla="*/ 53 w 10260549"/>
              <a:gd name="connsiteY0-226" fmla="*/ 5153008 h 10185642"/>
              <a:gd name="connsiteX1-227" fmla="*/ 1908643 w 10260549"/>
              <a:gd name="connsiteY1-228" fmla="*/ 2110945 h 10185642"/>
              <a:gd name="connsiteX2-229" fmla="*/ 5053967 w 10260549"/>
              <a:gd name="connsiteY2-230" fmla="*/ 94515 h 10185642"/>
              <a:gd name="connsiteX3-231" fmla="*/ 10147069 w 10260549"/>
              <a:gd name="connsiteY3-232" fmla="*/ 5179133 h 10185642"/>
              <a:gd name="connsiteX4-233" fmla="*/ 8348630 w 10260549"/>
              <a:gd name="connsiteY4-234" fmla="*/ 8172112 h 10185642"/>
              <a:gd name="connsiteX5-235" fmla="*/ 5550356 w 10260549"/>
              <a:gd name="connsiteY5-236" fmla="*/ 10185374 h 10185642"/>
              <a:gd name="connsiteX6-237" fmla="*/ 1882517 w 10260549"/>
              <a:gd name="connsiteY6-238" fmla="*/ 8289677 h 10185642"/>
              <a:gd name="connsiteX7" fmla="*/ 53 w 10260549"/>
              <a:gd name="connsiteY7" fmla="*/ 5153008 h 10185642"/>
              <a:gd name="connsiteX0-239" fmla="*/ 53 w 10149893"/>
              <a:gd name="connsiteY0-240" fmla="*/ 5130410 h 10163044"/>
              <a:gd name="connsiteX1-241" fmla="*/ 1908643 w 10149893"/>
              <a:gd name="connsiteY1-242" fmla="*/ 2088347 h 10163044"/>
              <a:gd name="connsiteX2-243" fmla="*/ 5053967 w 10149893"/>
              <a:gd name="connsiteY2-244" fmla="*/ 71917 h 10163044"/>
              <a:gd name="connsiteX3-245" fmla="*/ 10029503 w 10149893"/>
              <a:gd name="connsiteY3-246" fmla="*/ 4673210 h 10163044"/>
              <a:gd name="connsiteX4-247" fmla="*/ 8348630 w 10149893"/>
              <a:gd name="connsiteY4-248" fmla="*/ 8149514 h 10163044"/>
              <a:gd name="connsiteX5-249" fmla="*/ 5550356 w 10149893"/>
              <a:gd name="connsiteY5-250" fmla="*/ 10162776 h 10163044"/>
              <a:gd name="connsiteX6-251" fmla="*/ 1882517 w 10149893"/>
              <a:gd name="connsiteY6-252" fmla="*/ 8267079 h 10163044"/>
              <a:gd name="connsiteX7-253" fmla="*/ 53 w 10149893"/>
              <a:gd name="connsiteY7-254" fmla="*/ 5130410 h 10163044"/>
              <a:gd name="connsiteX0-255" fmla="*/ 53 w 10141398"/>
              <a:gd name="connsiteY0-256" fmla="*/ 5130410 h 10163044"/>
              <a:gd name="connsiteX1-257" fmla="*/ 1908643 w 10141398"/>
              <a:gd name="connsiteY1-258" fmla="*/ 2088347 h 10163044"/>
              <a:gd name="connsiteX2-259" fmla="*/ 5053967 w 10141398"/>
              <a:gd name="connsiteY2-260" fmla="*/ 71917 h 10163044"/>
              <a:gd name="connsiteX3-261" fmla="*/ 10029503 w 10141398"/>
              <a:gd name="connsiteY3-262" fmla="*/ 4673210 h 10163044"/>
              <a:gd name="connsiteX4-263" fmla="*/ 8348630 w 10141398"/>
              <a:gd name="connsiteY4-264" fmla="*/ 8149514 h 10163044"/>
              <a:gd name="connsiteX5-265" fmla="*/ 5550356 w 10141398"/>
              <a:gd name="connsiteY5-266" fmla="*/ 10162776 h 10163044"/>
              <a:gd name="connsiteX6-267" fmla="*/ 1882517 w 10141398"/>
              <a:gd name="connsiteY6-268" fmla="*/ 8267079 h 10163044"/>
              <a:gd name="connsiteX7-269" fmla="*/ 53 w 10141398"/>
              <a:gd name="connsiteY7-270" fmla="*/ 5130410 h 10163044"/>
              <a:gd name="connsiteX0-271" fmla="*/ 53 w 10120825"/>
              <a:gd name="connsiteY0-272" fmla="*/ 5130410 h 10163044"/>
              <a:gd name="connsiteX1-273" fmla="*/ 1908643 w 10120825"/>
              <a:gd name="connsiteY1-274" fmla="*/ 2088347 h 10163044"/>
              <a:gd name="connsiteX2-275" fmla="*/ 5053967 w 10120825"/>
              <a:gd name="connsiteY2-276" fmla="*/ 71917 h 10163044"/>
              <a:gd name="connsiteX3-277" fmla="*/ 10029503 w 10120825"/>
              <a:gd name="connsiteY3-278" fmla="*/ 4673210 h 10163044"/>
              <a:gd name="connsiteX4-279" fmla="*/ 8348630 w 10120825"/>
              <a:gd name="connsiteY4-280" fmla="*/ 8149514 h 10163044"/>
              <a:gd name="connsiteX5-281" fmla="*/ 5550356 w 10120825"/>
              <a:gd name="connsiteY5-282" fmla="*/ 10162776 h 10163044"/>
              <a:gd name="connsiteX6-283" fmla="*/ 1882517 w 10120825"/>
              <a:gd name="connsiteY6-284" fmla="*/ 8267079 h 10163044"/>
              <a:gd name="connsiteX7-285" fmla="*/ 53 w 10120825"/>
              <a:gd name="connsiteY7-286" fmla="*/ 5130410 h 10163044"/>
              <a:gd name="connsiteX0-287" fmla="*/ 54 w 10120826"/>
              <a:gd name="connsiteY0-288" fmla="*/ 5130410 h 10163044"/>
              <a:gd name="connsiteX1-289" fmla="*/ 1908644 w 10120826"/>
              <a:gd name="connsiteY1-290" fmla="*/ 2088347 h 10163044"/>
              <a:gd name="connsiteX2-291" fmla="*/ 5053968 w 10120826"/>
              <a:gd name="connsiteY2-292" fmla="*/ 71917 h 10163044"/>
              <a:gd name="connsiteX3-293" fmla="*/ 10029504 w 10120826"/>
              <a:gd name="connsiteY3-294" fmla="*/ 4673210 h 10163044"/>
              <a:gd name="connsiteX4-295" fmla="*/ 8348631 w 10120826"/>
              <a:gd name="connsiteY4-296" fmla="*/ 8149514 h 10163044"/>
              <a:gd name="connsiteX5-297" fmla="*/ 5550357 w 10120826"/>
              <a:gd name="connsiteY5-298" fmla="*/ 10162776 h 10163044"/>
              <a:gd name="connsiteX6-299" fmla="*/ 1882518 w 10120826"/>
              <a:gd name="connsiteY6-300" fmla="*/ 8267079 h 10163044"/>
              <a:gd name="connsiteX7-301" fmla="*/ 54 w 10120826"/>
              <a:gd name="connsiteY7-302" fmla="*/ 5130410 h 10163044"/>
              <a:gd name="connsiteX0-303" fmla="*/ 54 w 10120826"/>
              <a:gd name="connsiteY0-304" fmla="*/ 5130410 h 10163044"/>
              <a:gd name="connsiteX1-305" fmla="*/ 1908644 w 10120826"/>
              <a:gd name="connsiteY1-306" fmla="*/ 2088347 h 10163044"/>
              <a:gd name="connsiteX2-307" fmla="*/ 5053968 w 10120826"/>
              <a:gd name="connsiteY2-308" fmla="*/ 71917 h 10163044"/>
              <a:gd name="connsiteX3-309" fmla="*/ 10029504 w 10120826"/>
              <a:gd name="connsiteY3-310" fmla="*/ 4673210 h 10163044"/>
              <a:gd name="connsiteX4-311" fmla="*/ 8348631 w 10120826"/>
              <a:gd name="connsiteY4-312" fmla="*/ 8149514 h 10163044"/>
              <a:gd name="connsiteX5-313" fmla="*/ 5550357 w 10120826"/>
              <a:gd name="connsiteY5-314" fmla="*/ 10162776 h 10163044"/>
              <a:gd name="connsiteX6-315" fmla="*/ 1882518 w 10120826"/>
              <a:gd name="connsiteY6-316" fmla="*/ 8267079 h 10163044"/>
              <a:gd name="connsiteX7-317" fmla="*/ 54 w 10120826"/>
              <a:gd name="connsiteY7-318" fmla="*/ 5130410 h 10163044"/>
              <a:gd name="connsiteX0-319" fmla="*/ 54 w 10107041"/>
              <a:gd name="connsiteY0-320" fmla="*/ 5130410 h 10163044"/>
              <a:gd name="connsiteX1-321" fmla="*/ 1894859 w 10107041"/>
              <a:gd name="connsiteY1-322" fmla="*/ 2088347 h 10163044"/>
              <a:gd name="connsiteX2-323" fmla="*/ 5040183 w 10107041"/>
              <a:gd name="connsiteY2-324" fmla="*/ 71917 h 10163044"/>
              <a:gd name="connsiteX3-325" fmla="*/ 10015719 w 10107041"/>
              <a:gd name="connsiteY3-326" fmla="*/ 4673210 h 10163044"/>
              <a:gd name="connsiteX4-327" fmla="*/ 8334846 w 10107041"/>
              <a:gd name="connsiteY4-328" fmla="*/ 8149514 h 10163044"/>
              <a:gd name="connsiteX5-329" fmla="*/ 5536572 w 10107041"/>
              <a:gd name="connsiteY5-330" fmla="*/ 10162776 h 10163044"/>
              <a:gd name="connsiteX6-331" fmla="*/ 1868733 w 10107041"/>
              <a:gd name="connsiteY6-332" fmla="*/ 8267079 h 10163044"/>
              <a:gd name="connsiteX7-333" fmla="*/ 54 w 10107041"/>
              <a:gd name="connsiteY7-334" fmla="*/ 5130410 h 10163044"/>
              <a:gd name="connsiteX0-335" fmla="*/ 54 w 10130736"/>
              <a:gd name="connsiteY0-336" fmla="*/ 4928866 h 9961500"/>
              <a:gd name="connsiteX1-337" fmla="*/ 1894859 w 10130736"/>
              <a:gd name="connsiteY1-338" fmla="*/ 1886803 h 9961500"/>
              <a:gd name="connsiteX2-339" fmla="*/ 5139037 w 10130736"/>
              <a:gd name="connsiteY2-340" fmla="*/ 80438 h 9961500"/>
              <a:gd name="connsiteX3-341" fmla="*/ 10015719 w 10130736"/>
              <a:gd name="connsiteY3-342" fmla="*/ 4471666 h 9961500"/>
              <a:gd name="connsiteX4-343" fmla="*/ 8334846 w 10130736"/>
              <a:gd name="connsiteY4-344" fmla="*/ 7947970 h 9961500"/>
              <a:gd name="connsiteX5-345" fmla="*/ 5536572 w 10130736"/>
              <a:gd name="connsiteY5-346" fmla="*/ 9961232 h 9961500"/>
              <a:gd name="connsiteX6-347" fmla="*/ 1868733 w 10130736"/>
              <a:gd name="connsiteY6-348" fmla="*/ 8065535 h 9961500"/>
              <a:gd name="connsiteX7-349" fmla="*/ 54 w 10130736"/>
              <a:gd name="connsiteY7-350" fmla="*/ 4928866 h 9961500"/>
              <a:gd name="connsiteX0-351" fmla="*/ 54 w 10130736"/>
              <a:gd name="connsiteY0-352" fmla="*/ 4848429 h 9881063"/>
              <a:gd name="connsiteX1-353" fmla="*/ 1894859 w 10130736"/>
              <a:gd name="connsiteY1-354" fmla="*/ 1806366 h 9881063"/>
              <a:gd name="connsiteX2-355" fmla="*/ 5139037 w 10130736"/>
              <a:gd name="connsiteY2-356" fmla="*/ 1 h 9881063"/>
              <a:gd name="connsiteX3-357" fmla="*/ 10015719 w 10130736"/>
              <a:gd name="connsiteY3-358" fmla="*/ 4391229 h 9881063"/>
              <a:gd name="connsiteX4-359" fmla="*/ 8334846 w 10130736"/>
              <a:gd name="connsiteY4-360" fmla="*/ 7867533 h 9881063"/>
              <a:gd name="connsiteX5-361" fmla="*/ 5536572 w 10130736"/>
              <a:gd name="connsiteY5-362" fmla="*/ 9880795 h 9881063"/>
              <a:gd name="connsiteX6-363" fmla="*/ 1868733 w 10130736"/>
              <a:gd name="connsiteY6-364" fmla="*/ 7985098 h 9881063"/>
              <a:gd name="connsiteX7-365" fmla="*/ 54 w 10130736"/>
              <a:gd name="connsiteY7-366" fmla="*/ 4848429 h 9881063"/>
              <a:gd name="connsiteX0-367" fmla="*/ 54 w 10130736"/>
              <a:gd name="connsiteY0-368" fmla="*/ 5021423 h 10054057"/>
              <a:gd name="connsiteX1-369" fmla="*/ 1894859 w 10130736"/>
              <a:gd name="connsiteY1-370" fmla="*/ 1979360 h 10054057"/>
              <a:gd name="connsiteX2-371" fmla="*/ 5139037 w 10130736"/>
              <a:gd name="connsiteY2-372" fmla="*/ 0 h 10054057"/>
              <a:gd name="connsiteX3-373" fmla="*/ 10015719 w 10130736"/>
              <a:gd name="connsiteY3-374" fmla="*/ 4564223 h 10054057"/>
              <a:gd name="connsiteX4-375" fmla="*/ 8334846 w 10130736"/>
              <a:gd name="connsiteY4-376" fmla="*/ 8040527 h 10054057"/>
              <a:gd name="connsiteX5-377" fmla="*/ 5536572 w 10130736"/>
              <a:gd name="connsiteY5-378" fmla="*/ 10053789 h 10054057"/>
              <a:gd name="connsiteX6-379" fmla="*/ 1868733 w 10130736"/>
              <a:gd name="connsiteY6-380" fmla="*/ 8158092 h 10054057"/>
              <a:gd name="connsiteX7-381" fmla="*/ 54 w 10130736"/>
              <a:gd name="connsiteY7-382" fmla="*/ 5021423 h 10054057"/>
              <a:gd name="connsiteX0-383" fmla="*/ 54 w 10130736"/>
              <a:gd name="connsiteY0-384" fmla="*/ 5022202 h 10054836"/>
              <a:gd name="connsiteX1-385" fmla="*/ 1894859 w 10130736"/>
              <a:gd name="connsiteY1-386" fmla="*/ 1980139 h 10054836"/>
              <a:gd name="connsiteX2-387" fmla="*/ 5139037 w 10130736"/>
              <a:gd name="connsiteY2-388" fmla="*/ 779 h 10054836"/>
              <a:gd name="connsiteX3-389" fmla="*/ 10015719 w 10130736"/>
              <a:gd name="connsiteY3-390" fmla="*/ 4565002 h 10054836"/>
              <a:gd name="connsiteX4-391" fmla="*/ 8334846 w 10130736"/>
              <a:gd name="connsiteY4-392" fmla="*/ 8041306 h 10054836"/>
              <a:gd name="connsiteX5-393" fmla="*/ 5536572 w 10130736"/>
              <a:gd name="connsiteY5-394" fmla="*/ 10054568 h 10054836"/>
              <a:gd name="connsiteX6-395" fmla="*/ 1868733 w 10130736"/>
              <a:gd name="connsiteY6-396" fmla="*/ 8158871 h 10054836"/>
              <a:gd name="connsiteX7-397" fmla="*/ 54 w 10130736"/>
              <a:gd name="connsiteY7-398" fmla="*/ 5022202 h 10054836"/>
              <a:gd name="connsiteX0-399" fmla="*/ 54 w 10017214"/>
              <a:gd name="connsiteY0-400" fmla="*/ 5021946 h 10054580"/>
              <a:gd name="connsiteX1-401" fmla="*/ 1894859 w 10017214"/>
              <a:gd name="connsiteY1-402" fmla="*/ 1979883 h 10054580"/>
              <a:gd name="connsiteX2-403" fmla="*/ 5139037 w 10017214"/>
              <a:gd name="connsiteY2-404" fmla="*/ 523 h 10054580"/>
              <a:gd name="connsiteX3-405" fmla="*/ 8067587 w 10017214"/>
              <a:gd name="connsiteY3-406" fmla="*/ 1813597 h 10054580"/>
              <a:gd name="connsiteX4-407" fmla="*/ 10015719 w 10017214"/>
              <a:gd name="connsiteY4-408" fmla="*/ 4564746 h 10054580"/>
              <a:gd name="connsiteX5-409" fmla="*/ 8334846 w 10017214"/>
              <a:gd name="connsiteY5-410" fmla="*/ 8041050 h 10054580"/>
              <a:gd name="connsiteX6-411" fmla="*/ 5536572 w 10017214"/>
              <a:gd name="connsiteY6-412" fmla="*/ 10054312 h 10054580"/>
              <a:gd name="connsiteX7-413" fmla="*/ 1868733 w 10017214"/>
              <a:gd name="connsiteY7-414" fmla="*/ 8158615 h 10054580"/>
              <a:gd name="connsiteX8" fmla="*/ 54 w 10017214"/>
              <a:gd name="connsiteY8" fmla="*/ 5021946 h 10054580"/>
              <a:gd name="connsiteX0-415" fmla="*/ 54 w 10017214"/>
              <a:gd name="connsiteY0-416" fmla="*/ 5021723 h 10054357"/>
              <a:gd name="connsiteX1-417" fmla="*/ 1894859 w 10017214"/>
              <a:gd name="connsiteY1-418" fmla="*/ 1979660 h 10054357"/>
              <a:gd name="connsiteX2-419" fmla="*/ 5139037 w 10017214"/>
              <a:gd name="connsiteY2-420" fmla="*/ 300 h 10054357"/>
              <a:gd name="connsiteX3-421" fmla="*/ 8067587 w 10017214"/>
              <a:gd name="connsiteY3-422" fmla="*/ 1813374 h 10054357"/>
              <a:gd name="connsiteX4-423" fmla="*/ 10015719 w 10017214"/>
              <a:gd name="connsiteY4-424" fmla="*/ 4564523 h 10054357"/>
              <a:gd name="connsiteX5-425" fmla="*/ 8334846 w 10017214"/>
              <a:gd name="connsiteY5-426" fmla="*/ 8040827 h 10054357"/>
              <a:gd name="connsiteX6-427" fmla="*/ 5536572 w 10017214"/>
              <a:gd name="connsiteY6-428" fmla="*/ 10054089 h 10054357"/>
              <a:gd name="connsiteX7-429" fmla="*/ 1868733 w 10017214"/>
              <a:gd name="connsiteY7-430" fmla="*/ 8158392 h 10054357"/>
              <a:gd name="connsiteX8-431" fmla="*/ 54 w 10017214"/>
              <a:gd name="connsiteY8-432" fmla="*/ 5021723 h 10054357"/>
              <a:gd name="connsiteX0-433" fmla="*/ 54 w 10017214"/>
              <a:gd name="connsiteY0-434" fmla="*/ 5023500 h 10056134"/>
              <a:gd name="connsiteX1-435" fmla="*/ 1894859 w 10017214"/>
              <a:gd name="connsiteY1-436" fmla="*/ 1981437 h 10056134"/>
              <a:gd name="connsiteX2-437" fmla="*/ 5139037 w 10017214"/>
              <a:gd name="connsiteY2-438" fmla="*/ 2077 h 10056134"/>
              <a:gd name="connsiteX3-439" fmla="*/ 8067587 w 10017214"/>
              <a:gd name="connsiteY3-440" fmla="*/ 1815151 h 10056134"/>
              <a:gd name="connsiteX4-441" fmla="*/ 10015719 w 10017214"/>
              <a:gd name="connsiteY4-442" fmla="*/ 4566300 h 10056134"/>
              <a:gd name="connsiteX5-443" fmla="*/ 8334846 w 10017214"/>
              <a:gd name="connsiteY5-444" fmla="*/ 8042604 h 10056134"/>
              <a:gd name="connsiteX6-445" fmla="*/ 5536572 w 10017214"/>
              <a:gd name="connsiteY6-446" fmla="*/ 10055866 h 10056134"/>
              <a:gd name="connsiteX7-447" fmla="*/ 1868733 w 10017214"/>
              <a:gd name="connsiteY7-448" fmla="*/ 8160169 h 10056134"/>
              <a:gd name="connsiteX8-449" fmla="*/ 54 w 10017214"/>
              <a:gd name="connsiteY8-450" fmla="*/ 5023500 h 10056134"/>
              <a:gd name="connsiteX0-451" fmla="*/ 54 w 10140617"/>
              <a:gd name="connsiteY0-452" fmla="*/ 5023500 h 10056134"/>
              <a:gd name="connsiteX1-453" fmla="*/ 1894859 w 10140617"/>
              <a:gd name="connsiteY1-454" fmla="*/ 1981437 h 10056134"/>
              <a:gd name="connsiteX2-455" fmla="*/ 5139037 w 10140617"/>
              <a:gd name="connsiteY2-456" fmla="*/ 2077 h 10056134"/>
              <a:gd name="connsiteX3-457" fmla="*/ 8067587 w 10140617"/>
              <a:gd name="connsiteY3-458" fmla="*/ 1815151 h 10056134"/>
              <a:gd name="connsiteX4-459" fmla="*/ 10139286 w 10140617"/>
              <a:gd name="connsiteY4-460" fmla="*/ 5085284 h 10056134"/>
              <a:gd name="connsiteX5-461" fmla="*/ 8334846 w 10140617"/>
              <a:gd name="connsiteY5-462" fmla="*/ 8042604 h 10056134"/>
              <a:gd name="connsiteX6-463" fmla="*/ 5536572 w 10140617"/>
              <a:gd name="connsiteY6-464" fmla="*/ 10055866 h 10056134"/>
              <a:gd name="connsiteX7-465" fmla="*/ 1868733 w 10140617"/>
              <a:gd name="connsiteY7-466" fmla="*/ 8160169 h 10056134"/>
              <a:gd name="connsiteX8-467" fmla="*/ 54 w 10140617"/>
              <a:gd name="connsiteY8-468" fmla="*/ 5023500 h 10056134"/>
              <a:gd name="connsiteX0-469" fmla="*/ 54 w 10141707"/>
              <a:gd name="connsiteY0-470" fmla="*/ 5023500 h 10056134"/>
              <a:gd name="connsiteX1-471" fmla="*/ 1894859 w 10141707"/>
              <a:gd name="connsiteY1-472" fmla="*/ 1981437 h 10056134"/>
              <a:gd name="connsiteX2-473" fmla="*/ 5139037 w 10141707"/>
              <a:gd name="connsiteY2-474" fmla="*/ 2077 h 10056134"/>
              <a:gd name="connsiteX3-475" fmla="*/ 8067587 w 10141707"/>
              <a:gd name="connsiteY3-476" fmla="*/ 1815151 h 10056134"/>
              <a:gd name="connsiteX4-477" fmla="*/ 10139286 w 10141707"/>
              <a:gd name="connsiteY4-478" fmla="*/ 5085284 h 10056134"/>
              <a:gd name="connsiteX5-479" fmla="*/ 8334846 w 10141707"/>
              <a:gd name="connsiteY5-480" fmla="*/ 8042604 h 10056134"/>
              <a:gd name="connsiteX6-481" fmla="*/ 5536572 w 10141707"/>
              <a:gd name="connsiteY6-482" fmla="*/ 10055866 h 10056134"/>
              <a:gd name="connsiteX7-483" fmla="*/ 1868733 w 10141707"/>
              <a:gd name="connsiteY7-484" fmla="*/ 8160169 h 10056134"/>
              <a:gd name="connsiteX8-485" fmla="*/ 54 w 10141707"/>
              <a:gd name="connsiteY8-486" fmla="*/ 5023500 h 10056134"/>
              <a:gd name="connsiteX0-487" fmla="*/ 54 w 10141509"/>
              <a:gd name="connsiteY0-488" fmla="*/ 5023500 h 10056134"/>
              <a:gd name="connsiteX1-489" fmla="*/ 1894859 w 10141509"/>
              <a:gd name="connsiteY1-490" fmla="*/ 1981437 h 10056134"/>
              <a:gd name="connsiteX2-491" fmla="*/ 5139037 w 10141509"/>
              <a:gd name="connsiteY2-492" fmla="*/ 2077 h 10056134"/>
              <a:gd name="connsiteX3-493" fmla="*/ 8067587 w 10141509"/>
              <a:gd name="connsiteY3-494" fmla="*/ 1815151 h 10056134"/>
              <a:gd name="connsiteX4-495" fmla="*/ 10139286 w 10141509"/>
              <a:gd name="connsiteY4-496" fmla="*/ 5085284 h 10056134"/>
              <a:gd name="connsiteX5-497" fmla="*/ 8334846 w 10141509"/>
              <a:gd name="connsiteY5-498" fmla="*/ 8042604 h 10056134"/>
              <a:gd name="connsiteX6-499" fmla="*/ 5536572 w 10141509"/>
              <a:gd name="connsiteY6-500" fmla="*/ 10055866 h 10056134"/>
              <a:gd name="connsiteX7-501" fmla="*/ 1868733 w 10141509"/>
              <a:gd name="connsiteY7-502" fmla="*/ 8160169 h 10056134"/>
              <a:gd name="connsiteX8-503" fmla="*/ 54 w 10141509"/>
              <a:gd name="connsiteY8-504" fmla="*/ 5023500 h 10056134"/>
              <a:gd name="connsiteX0-505" fmla="*/ 54 w 10139298"/>
              <a:gd name="connsiteY0-506" fmla="*/ 5023500 h 10056134"/>
              <a:gd name="connsiteX1-507" fmla="*/ 1894859 w 10139298"/>
              <a:gd name="connsiteY1-508" fmla="*/ 1981437 h 10056134"/>
              <a:gd name="connsiteX2-509" fmla="*/ 5139037 w 10139298"/>
              <a:gd name="connsiteY2-510" fmla="*/ 2077 h 10056134"/>
              <a:gd name="connsiteX3-511" fmla="*/ 8067587 w 10139298"/>
              <a:gd name="connsiteY3-512" fmla="*/ 1815151 h 10056134"/>
              <a:gd name="connsiteX4-513" fmla="*/ 10139286 w 10139298"/>
              <a:gd name="connsiteY4-514" fmla="*/ 5085284 h 10056134"/>
              <a:gd name="connsiteX5-515" fmla="*/ 8334846 w 10139298"/>
              <a:gd name="connsiteY5-516" fmla="*/ 8042604 h 10056134"/>
              <a:gd name="connsiteX6-517" fmla="*/ 5536572 w 10139298"/>
              <a:gd name="connsiteY6-518" fmla="*/ 10055866 h 10056134"/>
              <a:gd name="connsiteX7-519" fmla="*/ 1868733 w 10139298"/>
              <a:gd name="connsiteY7-520" fmla="*/ 8160169 h 10056134"/>
              <a:gd name="connsiteX8-521" fmla="*/ 54 w 10139298"/>
              <a:gd name="connsiteY8-522" fmla="*/ 5023500 h 10056134"/>
              <a:gd name="connsiteX0-523" fmla="*/ 54 w 10140192"/>
              <a:gd name="connsiteY0-524" fmla="*/ 5023500 h 10056134"/>
              <a:gd name="connsiteX1-525" fmla="*/ 1894859 w 10140192"/>
              <a:gd name="connsiteY1-526" fmla="*/ 1981437 h 10056134"/>
              <a:gd name="connsiteX2-527" fmla="*/ 5139037 w 10140192"/>
              <a:gd name="connsiteY2-528" fmla="*/ 2077 h 10056134"/>
              <a:gd name="connsiteX3-529" fmla="*/ 8067587 w 10140192"/>
              <a:gd name="connsiteY3-530" fmla="*/ 1815151 h 10056134"/>
              <a:gd name="connsiteX4-531" fmla="*/ 10139286 w 10140192"/>
              <a:gd name="connsiteY4-532" fmla="*/ 5085284 h 10056134"/>
              <a:gd name="connsiteX5-533" fmla="*/ 8334846 w 10140192"/>
              <a:gd name="connsiteY5-534" fmla="*/ 8042604 h 10056134"/>
              <a:gd name="connsiteX6-535" fmla="*/ 5536572 w 10140192"/>
              <a:gd name="connsiteY6-536" fmla="*/ 10055866 h 10056134"/>
              <a:gd name="connsiteX7-537" fmla="*/ 1868733 w 10140192"/>
              <a:gd name="connsiteY7-538" fmla="*/ 8160169 h 10056134"/>
              <a:gd name="connsiteX8-539" fmla="*/ 54 w 10140192"/>
              <a:gd name="connsiteY8-540" fmla="*/ 5023500 h 10056134"/>
              <a:gd name="connsiteX0-541" fmla="*/ 54 w 10140192"/>
              <a:gd name="connsiteY0-542" fmla="*/ 5023500 h 10154965"/>
              <a:gd name="connsiteX1-543" fmla="*/ 1894859 w 10140192"/>
              <a:gd name="connsiteY1-544" fmla="*/ 1981437 h 10154965"/>
              <a:gd name="connsiteX2-545" fmla="*/ 5139037 w 10140192"/>
              <a:gd name="connsiteY2-546" fmla="*/ 2077 h 10154965"/>
              <a:gd name="connsiteX3-547" fmla="*/ 8067587 w 10140192"/>
              <a:gd name="connsiteY3-548" fmla="*/ 1815151 h 10154965"/>
              <a:gd name="connsiteX4-549" fmla="*/ 10139286 w 10140192"/>
              <a:gd name="connsiteY4-550" fmla="*/ 5085284 h 10154965"/>
              <a:gd name="connsiteX5-551" fmla="*/ 8334846 w 10140192"/>
              <a:gd name="connsiteY5-552" fmla="*/ 8042604 h 10154965"/>
              <a:gd name="connsiteX6-553" fmla="*/ 5178226 w 10140192"/>
              <a:gd name="connsiteY6-554" fmla="*/ 10154720 h 10154965"/>
              <a:gd name="connsiteX7-555" fmla="*/ 1868733 w 10140192"/>
              <a:gd name="connsiteY7-556" fmla="*/ 8160169 h 10154965"/>
              <a:gd name="connsiteX8-557" fmla="*/ 54 w 10140192"/>
              <a:gd name="connsiteY8-558" fmla="*/ 5023500 h 10154965"/>
              <a:gd name="connsiteX0-559" fmla="*/ 54 w 10140192"/>
              <a:gd name="connsiteY0-560" fmla="*/ 5023500 h 10156343"/>
              <a:gd name="connsiteX1-561" fmla="*/ 1894859 w 10140192"/>
              <a:gd name="connsiteY1-562" fmla="*/ 1981437 h 10156343"/>
              <a:gd name="connsiteX2-563" fmla="*/ 5139037 w 10140192"/>
              <a:gd name="connsiteY2-564" fmla="*/ 2077 h 10156343"/>
              <a:gd name="connsiteX3-565" fmla="*/ 8067587 w 10140192"/>
              <a:gd name="connsiteY3-566" fmla="*/ 1815151 h 10156343"/>
              <a:gd name="connsiteX4-567" fmla="*/ 10139286 w 10140192"/>
              <a:gd name="connsiteY4-568" fmla="*/ 5085284 h 10156343"/>
              <a:gd name="connsiteX5-569" fmla="*/ 8334846 w 10140192"/>
              <a:gd name="connsiteY5-570" fmla="*/ 8042604 h 10156343"/>
              <a:gd name="connsiteX6-571" fmla="*/ 5178226 w 10140192"/>
              <a:gd name="connsiteY6-572" fmla="*/ 10154720 h 10156343"/>
              <a:gd name="connsiteX7-573" fmla="*/ 1868733 w 10140192"/>
              <a:gd name="connsiteY7-574" fmla="*/ 8160169 h 10156343"/>
              <a:gd name="connsiteX8-575" fmla="*/ 54 w 10140192"/>
              <a:gd name="connsiteY8-576" fmla="*/ 5023500 h 10156343"/>
              <a:gd name="connsiteX0-577" fmla="*/ 54 w 10140192"/>
              <a:gd name="connsiteY0-578" fmla="*/ 5023500 h 10156343"/>
              <a:gd name="connsiteX1-579" fmla="*/ 1894859 w 10140192"/>
              <a:gd name="connsiteY1-580" fmla="*/ 1981437 h 10156343"/>
              <a:gd name="connsiteX2-581" fmla="*/ 5139037 w 10140192"/>
              <a:gd name="connsiteY2-582" fmla="*/ 2077 h 10156343"/>
              <a:gd name="connsiteX3-583" fmla="*/ 8067587 w 10140192"/>
              <a:gd name="connsiteY3-584" fmla="*/ 1815151 h 10156343"/>
              <a:gd name="connsiteX4-585" fmla="*/ 10139286 w 10140192"/>
              <a:gd name="connsiteY4-586" fmla="*/ 5085284 h 10156343"/>
              <a:gd name="connsiteX5-587" fmla="*/ 8334846 w 10140192"/>
              <a:gd name="connsiteY5-588" fmla="*/ 8042604 h 10156343"/>
              <a:gd name="connsiteX6-589" fmla="*/ 5178226 w 10140192"/>
              <a:gd name="connsiteY6-590" fmla="*/ 10154720 h 10156343"/>
              <a:gd name="connsiteX7-591" fmla="*/ 1868733 w 10140192"/>
              <a:gd name="connsiteY7-592" fmla="*/ 8160169 h 10156343"/>
              <a:gd name="connsiteX8-593" fmla="*/ 54 w 10140192"/>
              <a:gd name="connsiteY8-594" fmla="*/ 5023500 h 10156343"/>
              <a:gd name="connsiteX0-595" fmla="*/ 54 w 10140192"/>
              <a:gd name="connsiteY0-596" fmla="*/ 5023500 h 10155931"/>
              <a:gd name="connsiteX1-597" fmla="*/ 1894859 w 10140192"/>
              <a:gd name="connsiteY1-598" fmla="*/ 1981437 h 10155931"/>
              <a:gd name="connsiteX2-599" fmla="*/ 5139037 w 10140192"/>
              <a:gd name="connsiteY2-600" fmla="*/ 2077 h 10155931"/>
              <a:gd name="connsiteX3-601" fmla="*/ 8067587 w 10140192"/>
              <a:gd name="connsiteY3-602" fmla="*/ 1815151 h 10155931"/>
              <a:gd name="connsiteX4-603" fmla="*/ 10139286 w 10140192"/>
              <a:gd name="connsiteY4-604" fmla="*/ 5085284 h 10155931"/>
              <a:gd name="connsiteX5-605" fmla="*/ 8334846 w 10140192"/>
              <a:gd name="connsiteY5-606" fmla="*/ 8042604 h 10155931"/>
              <a:gd name="connsiteX6-607" fmla="*/ 5178226 w 10140192"/>
              <a:gd name="connsiteY6-608" fmla="*/ 10154720 h 10155931"/>
              <a:gd name="connsiteX7-609" fmla="*/ 1868733 w 10140192"/>
              <a:gd name="connsiteY7-610" fmla="*/ 8160169 h 10155931"/>
              <a:gd name="connsiteX8-611" fmla="*/ 54 w 10140192"/>
              <a:gd name="connsiteY8-612" fmla="*/ 5023500 h 10155931"/>
              <a:gd name="connsiteX0-613" fmla="*/ 54 w 10140192"/>
              <a:gd name="connsiteY0-614" fmla="*/ 5023500 h 10155931"/>
              <a:gd name="connsiteX1-615" fmla="*/ 1894859 w 10140192"/>
              <a:gd name="connsiteY1-616" fmla="*/ 1981437 h 10155931"/>
              <a:gd name="connsiteX2-617" fmla="*/ 5139037 w 10140192"/>
              <a:gd name="connsiteY2-618" fmla="*/ 2077 h 10155931"/>
              <a:gd name="connsiteX3-619" fmla="*/ 8067587 w 10140192"/>
              <a:gd name="connsiteY3-620" fmla="*/ 1815151 h 10155931"/>
              <a:gd name="connsiteX4-621" fmla="*/ 10139286 w 10140192"/>
              <a:gd name="connsiteY4-622" fmla="*/ 5085284 h 10155931"/>
              <a:gd name="connsiteX5-623" fmla="*/ 8334846 w 10140192"/>
              <a:gd name="connsiteY5-624" fmla="*/ 8042604 h 10155931"/>
              <a:gd name="connsiteX6-625" fmla="*/ 5178226 w 10140192"/>
              <a:gd name="connsiteY6-626" fmla="*/ 10154720 h 10155931"/>
              <a:gd name="connsiteX7-627" fmla="*/ 1868733 w 10140192"/>
              <a:gd name="connsiteY7-628" fmla="*/ 8160169 h 10155931"/>
              <a:gd name="connsiteX8-629" fmla="*/ 54 w 10140192"/>
              <a:gd name="connsiteY8-630" fmla="*/ 5023500 h 10155931"/>
              <a:gd name="connsiteX0-631" fmla="*/ 3857 w 10143995"/>
              <a:gd name="connsiteY0-632" fmla="*/ 5023500 h 10155931"/>
              <a:gd name="connsiteX1-633" fmla="*/ 1898662 w 10143995"/>
              <a:gd name="connsiteY1-634" fmla="*/ 1981437 h 10155931"/>
              <a:gd name="connsiteX2-635" fmla="*/ 5142840 w 10143995"/>
              <a:gd name="connsiteY2-636" fmla="*/ 2077 h 10155931"/>
              <a:gd name="connsiteX3-637" fmla="*/ 8071390 w 10143995"/>
              <a:gd name="connsiteY3-638" fmla="*/ 1815151 h 10155931"/>
              <a:gd name="connsiteX4-639" fmla="*/ 10143089 w 10143995"/>
              <a:gd name="connsiteY4-640" fmla="*/ 5085284 h 10155931"/>
              <a:gd name="connsiteX5-641" fmla="*/ 8338649 w 10143995"/>
              <a:gd name="connsiteY5-642" fmla="*/ 8042604 h 10155931"/>
              <a:gd name="connsiteX6-643" fmla="*/ 5182029 w 10143995"/>
              <a:gd name="connsiteY6-644" fmla="*/ 10154720 h 10155931"/>
              <a:gd name="connsiteX7-645" fmla="*/ 1872536 w 10143995"/>
              <a:gd name="connsiteY7-646" fmla="*/ 8160169 h 10155931"/>
              <a:gd name="connsiteX8-647" fmla="*/ 3857 w 10143995"/>
              <a:gd name="connsiteY8-648" fmla="*/ 5023500 h 10155931"/>
              <a:gd name="connsiteX0-649" fmla="*/ 3857 w 10143995"/>
              <a:gd name="connsiteY0-650" fmla="*/ 5023500 h 10155907"/>
              <a:gd name="connsiteX1-651" fmla="*/ 1898662 w 10143995"/>
              <a:gd name="connsiteY1-652" fmla="*/ 1981437 h 10155907"/>
              <a:gd name="connsiteX2-653" fmla="*/ 5142840 w 10143995"/>
              <a:gd name="connsiteY2-654" fmla="*/ 2077 h 10155907"/>
              <a:gd name="connsiteX3-655" fmla="*/ 8071390 w 10143995"/>
              <a:gd name="connsiteY3-656" fmla="*/ 1815151 h 10155907"/>
              <a:gd name="connsiteX4-657" fmla="*/ 10143089 w 10143995"/>
              <a:gd name="connsiteY4-658" fmla="*/ 5085284 h 10155907"/>
              <a:gd name="connsiteX5-659" fmla="*/ 8338649 w 10143995"/>
              <a:gd name="connsiteY5-660" fmla="*/ 8042604 h 10155907"/>
              <a:gd name="connsiteX6-661" fmla="*/ 5182029 w 10143995"/>
              <a:gd name="connsiteY6-662" fmla="*/ 10154720 h 10155907"/>
              <a:gd name="connsiteX7-663" fmla="*/ 1872536 w 10143995"/>
              <a:gd name="connsiteY7-664" fmla="*/ 8160169 h 10155907"/>
              <a:gd name="connsiteX8-665" fmla="*/ 3857 w 10143995"/>
              <a:gd name="connsiteY8-666" fmla="*/ 5023500 h 10155907"/>
              <a:gd name="connsiteX0-667" fmla="*/ 57 w 10140195"/>
              <a:gd name="connsiteY0-668" fmla="*/ 5023500 h 10155907"/>
              <a:gd name="connsiteX1-669" fmla="*/ 1894862 w 10140195"/>
              <a:gd name="connsiteY1-670" fmla="*/ 1981437 h 10155907"/>
              <a:gd name="connsiteX2-671" fmla="*/ 5139040 w 10140195"/>
              <a:gd name="connsiteY2-672" fmla="*/ 2077 h 10155907"/>
              <a:gd name="connsiteX3-673" fmla="*/ 8067590 w 10140195"/>
              <a:gd name="connsiteY3-674" fmla="*/ 1815151 h 10155907"/>
              <a:gd name="connsiteX4-675" fmla="*/ 10139289 w 10140195"/>
              <a:gd name="connsiteY4-676" fmla="*/ 5085284 h 10155907"/>
              <a:gd name="connsiteX5-677" fmla="*/ 8334849 w 10140195"/>
              <a:gd name="connsiteY5-678" fmla="*/ 8042604 h 10155907"/>
              <a:gd name="connsiteX6-679" fmla="*/ 5178229 w 10140195"/>
              <a:gd name="connsiteY6-680" fmla="*/ 10154720 h 10155907"/>
              <a:gd name="connsiteX7-681" fmla="*/ 1868736 w 10140195"/>
              <a:gd name="connsiteY7-682" fmla="*/ 8160169 h 10155907"/>
              <a:gd name="connsiteX8-683" fmla="*/ 57 w 10140195"/>
              <a:gd name="connsiteY8-684" fmla="*/ 5023500 h 10155907"/>
              <a:gd name="connsiteX0-685" fmla="*/ 787 w 10140925"/>
              <a:gd name="connsiteY0-686" fmla="*/ 5023500 h 10155907"/>
              <a:gd name="connsiteX1-687" fmla="*/ 1895592 w 10140925"/>
              <a:gd name="connsiteY1-688" fmla="*/ 1981437 h 10155907"/>
              <a:gd name="connsiteX2-689" fmla="*/ 5139770 w 10140925"/>
              <a:gd name="connsiteY2-690" fmla="*/ 2077 h 10155907"/>
              <a:gd name="connsiteX3-691" fmla="*/ 8068320 w 10140925"/>
              <a:gd name="connsiteY3-692" fmla="*/ 1815151 h 10155907"/>
              <a:gd name="connsiteX4-693" fmla="*/ 10140019 w 10140925"/>
              <a:gd name="connsiteY4-694" fmla="*/ 5085284 h 10155907"/>
              <a:gd name="connsiteX5-695" fmla="*/ 8335579 w 10140925"/>
              <a:gd name="connsiteY5-696" fmla="*/ 8042604 h 10155907"/>
              <a:gd name="connsiteX6-697" fmla="*/ 5178959 w 10140925"/>
              <a:gd name="connsiteY6-698" fmla="*/ 10154720 h 10155907"/>
              <a:gd name="connsiteX7-699" fmla="*/ 1869466 w 10140925"/>
              <a:gd name="connsiteY7-700" fmla="*/ 8160169 h 10155907"/>
              <a:gd name="connsiteX8-701" fmla="*/ 787 w 10140925"/>
              <a:gd name="connsiteY8-702" fmla="*/ 5023500 h 10155907"/>
              <a:gd name="connsiteX0-703" fmla="*/ 787 w 10140925"/>
              <a:gd name="connsiteY0-704" fmla="*/ 5023500 h 10155907"/>
              <a:gd name="connsiteX1-705" fmla="*/ 1895592 w 10140925"/>
              <a:gd name="connsiteY1-706" fmla="*/ 1981437 h 10155907"/>
              <a:gd name="connsiteX2-707" fmla="*/ 5139770 w 10140925"/>
              <a:gd name="connsiteY2-708" fmla="*/ 2077 h 10155907"/>
              <a:gd name="connsiteX3-709" fmla="*/ 8068320 w 10140925"/>
              <a:gd name="connsiteY3-710" fmla="*/ 1815151 h 10155907"/>
              <a:gd name="connsiteX4-711" fmla="*/ 10140019 w 10140925"/>
              <a:gd name="connsiteY4-712" fmla="*/ 5085284 h 10155907"/>
              <a:gd name="connsiteX5-713" fmla="*/ 8335579 w 10140925"/>
              <a:gd name="connsiteY5-714" fmla="*/ 8042604 h 10155907"/>
              <a:gd name="connsiteX6-715" fmla="*/ 5178959 w 10140925"/>
              <a:gd name="connsiteY6-716" fmla="*/ 10154720 h 10155907"/>
              <a:gd name="connsiteX7-717" fmla="*/ 1869466 w 10140925"/>
              <a:gd name="connsiteY7-718" fmla="*/ 8160169 h 10155907"/>
              <a:gd name="connsiteX8-719" fmla="*/ 787 w 10140925"/>
              <a:gd name="connsiteY8-720" fmla="*/ 5023500 h 10155907"/>
              <a:gd name="connsiteX0-721" fmla="*/ 787 w 10140925"/>
              <a:gd name="connsiteY0-722" fmla="*/ 5023480 h 10155887"/>
              <a:gd name="connsiteX1-723" fmla="*/ 1895592 w 10140925"/>
              <a:gd name="connsiteY1-724" fmla="*/ 1981417 h 10155887"/>
              <a:gd name="connsiteX2-725" fmla="*/ 5139770 w 10140925"/>
              <a:gd name="connsiteY2-726" fmla="*/ 2057 h 10155887"/>
              <a:gd name="connsiteX3-727" fmla="*/ 8068320 w 10140925"/>
              <a:gd name="connsiteY3-728" fmla="*/ 1815131 h 10155887"/>
              <a:gd name="connsiteX4-729" fmla="*/ 10140019 w 10140925"/>
              <a:gd name="connsiteY4-730" fmla="*/ 5085264 h 10155887"/>
              <a:gd name="connsiteX5-731" fmla="*/ 8335579 w 10140925"/>
              <a:gd name="connsiteY5-732" fmla="*/ 8042584 h 10155887"/>
              <a:gd name="connsiteX6-733" fmla="*/ 5178959 w 10140925"/>
              <a:gd name="connsiteY6-734" fmla="*/ 10154700 h 10155887"/>
              <a:gd name="connsiteX7-735" fmla="*/ 1869466 w 10140925"/>
              <a:gd name="connsiteY7-736" fmla="*/ 8160149 h 10155887"/>
              <a:gd name="connsiteX8-737" fmla="*/ 787 w 10140925"/>
              <a:gd name="connsiteY8-738" fmla="*/ 5023480 h 10155887"/>
              <a:gd name="connsiteX0-739" fmla="*/ 787 w 10140925"/>
              <a:gd name="connsiteY0-740" fmla="*/ 5022720 h 10155127"/>
              <a:gd name="connsiteX1-741" fmla="*/ 1895592 w 10140925"/>
              <a:gd name="connsiteY1-742" fmla="*/ 1980657 h 10155127"/>
              <a:gd name="connsiteX2-743" fmla="*/ 5139770 w 10140925"/>
              <a:gd name="connsiteY2-744" fmla="*/ 1297 h 10155127"/>
              <a:gd name="connsiteX3-745" fmla="*/ 8068320 w 10140925"/>
              <a:gd name="connsiteY3-746" fmla="*/ 1814371 h 10155127"/>
              <a:gd name="connsiteX4-747" fmla="*/ 10140019 w 10140925"/>
              <a:gd name="connsiteY4-748" fmla="*/ 5084504 h 10155127"/>
              <a:gd name="connsiteX5-749" fmla="*/ 8335579 w 10140925"/>
              <a:gd name="connsiteY5-750" fmla="*/ 8041824 h 10155127"/>
              <a:gd name="connsiteX6-751" fmla="*/ 5178959 w 10140925"/>
              <a:gd name="connsiteY6-752" fmla="*/ 10153940 h 10155127"/>
              <a:gd name="connsiteX7-753" fmla="*/ 1869466 w 10140925"/>
              <a:gd name="connsiteY7-754" fmla="*/ 8159389 h 10155127"/>
              <a:gd name="connsiteX8-755" fmla="*/ 787 w 10140925"/>
              <a:gd name="connsiteY8-756" fmla="*/ 5022720 h 10155127"/>
              <a:gd name="connsiteX0-757" fmla="*/ 787 w 10140925"/>
              <a:gd name="connsiteY0-758" fmla="*/ 5022739 h 10155146"/>
              <a:gd name="connsiteX1-759" fmla="*/ 1895592 w 10140925"/>
              <a:gd name="connsiteY1-760" fmla="*/ 1980676 h 10155146"/>
              <a:gd name="connsiteX2-761" fmla="*/ 5139770 w 10140925"/>
              <a:gd name="connsiteY2-762" fmla="*/ 1316 h 10155146"/>
              <a:gd name="connsiteX3-763" fmla="*/ 8068320 w 10140925"/>
              <a:gd name="connsiteY3-764" fmla="*/ 1814390 h 10155146"/>
              <a:gd name="connsiteX4-765" fmla="*/ 10140019 w 10140925"/>
              <a:gd name="connsiteY4-766" fmla="*/ 5084523 h 10155146"/>
              <a:gd name="connsiteX5-767" fmla="*/ 8335579 w 10140925"/>
              <a:gd name="connsiteY5-768" fmla="*/ 8041843 h 10155146"/>
              <a:gd name="connsiteX6-769" fmla="*/ 5178959 w 10140925"/>
              <a:gd name="connsiteY6-770" fmla="*/ 10153959 h 10155146"/>
              <a:gd name="connsiteX7-771" fmla="*/ 1869466 w 10140925"/>
              <a:gd name="connsiteY7-772" fmla="*/ 8159408 h 10155146"/>
              <a:gd name="connsiteX8-773" fmla="*/ 787 w 10140925"/>
              <a:gd name="connsiteY8-774" fmla="*/ 5022739 h 10155146"/>
              <a:gd name="connsiteX0-775" fmla="*/ 787 w 10140925"/>
              <a:gd name="connsiteY0-776" fmla="*/ 5021567 h 10153974"/>
              <a:gd name="connsiteX1-777" fmla="*/ 1895592 w 10140925"/>
              <a:gd name="connsiteY1-778" fmla="*/ 1979504 h 10153974"/>
              <a:gd name="connsiteX2-779" fmla="*/ 5139770 w 10140925"/>
              <a:gd name="connsiteY2-780" fmla="*/ 144 h 10153974"/>
              <a:gd name="connsiteX3-781" fmla="*/ 8068320 w 10140925"/>
              <a:gd name="connsiteY3-782" fmla="*/ 1813218 h 10153974"/>
              <a:gd name="connsiteX4-783" fmla="*/ 10140019 w 10140925"/>
              <a:gd name="connsiteY4-784" fmla="*/ 5083351 h 10153974"/>
              <a:gd name="connsiteX5-785" fmla="*/ 8335579 w 10140925"/>
              <a:gd name="connsiteY5-786" fmla="*/ 8040671 h 10153974"/>
              <a:gd name="connsiteX6-787" fmla="*/ 5178959 w 10140925"/>
              <a:gd name="connsiteY6-788" fmla="*/ 10152787 h 10153974"/>
              <a:gd name="connsiteX7-789" fmla="*/ 1869466 w 10140925"/>
              <a:gd name="connsiteY7-790" fmla="*/ 8158236 h 10153974"/>
              <a:gd name="connsiteX8-791" fmla="*/ 787 w 10140925"/>
              <a:gd name="connsiteY8-792" fmla="*/ 5021567 h 10153974"/>
              <a:gd name="connsiteX0-793" fmla="*/ 787 w 10140925"/>
              <a:gd name="connsiteY0-794" fmla="*/ 5015305 h 10147712"/>
              <a:gd name="connsiteX1-795" fmla="*/ 1895592 w 10140925"/>
              <a:gd name="connsiteY1-796" fmla="*/ 1973242 h 10147712"/>
              <a:gd name="connsiteX2-797" fmla="*/ 5039562 w 10140925"/>
              <a:gd name="connsiteY2-798" fmla="*/ 145 h 10147712"/>
              <a:gd name="connsiteX3-799" fmla="*/ 8068320 w 10140925"/>
              <a:gd name="connsiteY3-800" fmla="*/ 1806956 h 10147712"/>
              <a:gd name="connsiteX4-801" fmla="*/ 10140019 w 10140925"/>
              <a:gd name="connsiteY4-802" fmla="*/ 5077089 h 10147712"/>
              <a:gd name="connsiteX5-803" fmla="*/ 8335579 w 10140925"/>
              <a:gd name="connsiteY5-804" fmla="*/ 8034409 h 10147712"/>
              <a:gd name="connsiteX6-805" fmla="*/ 5178959 w 10140925"/>
              <a:gd name="connsiteY6-806" fmla="*/ 10146525 h 10147712"/>
              <a:gd name="connsiteX7-807" fmla="*/ 1869466 w 10140925"/>
              <a:gd name="connsiteY7-808" fmla="*/ 8151974 h 10147712"/>
              <a:gd name="connsiteX8-809" fmla="*/ 787 w 10140925"/>
              <a:gd name="connsiteY8-810" fmla="*/ 5015305 h 10147712"/>
              <a:gd name="connsiteX0-811" fmla="*/ 787 w 10140925"/>
              <a:gd name="connsiteY0-812" fmla="*/ 5015164 h 10147571"/>
              <a:gd name="connsiteX1-813" fmla="*/ 1895592 w 10140925"/>
              <a:gd name="connsiteY1-814" fmla="*/ 1973101 h 10147571"/>
              <a:gd name="connsiteX2-815" fmla="*/ 5039562 w 10140925"/>
              <a:gd name="connsiteY2-816" fmla="*/ 4 h 10147571"/>
              <a:gd name="connsiteX3-817" fmla="*/ 8068320 w 10140925"/>
              <a:gd name="connsiteY3-818" fmla="*/ 1806815 h 10147571"/>
              <a:gd name="connsiteX4-819" fmla="*/ 10140019 w 10140925"/>
              <a:gd name="connsiteY4-820" fmla="*/ 5076948 h 10147571"/>
              <a:gd name="connsiteX5-821" fmla="*/ 8335579 w 10140925"/>
              <a:gd name="connsiteY5-822" fmla="*/ 8034268 h 10147571"/>
              <a:gd name="connsiteX6-823" fmla="*/ 5178959 w 10140925"/>
              <a:gd name="connsiteY6-824" fmla="*/ 10146384 h 10147571"/>
              <a:gd name="connsiteX7-825" fmla="*/ 1869466 w 10140925"/>
              <a:gd name="connsiteY7-826" fmla="*/ 8151833 h 10147571"/>
              <a:gd name="connsiteX8-827" fmla="*/ 787 w 10140925"/>
              <a:gd name="connsiteY8-828" fmla="*/ 5015164 h 10147571"/>
              <a:gd name="connsiteX0-829" fmla="*/ 787 w 10140079"/>
              <a:gd name="connsiteY0-830" fmla="*/ 5015164 h 10147571"/>
              <a:gd name="connsiteX1-831" fmla="*/ 1895592 w 10140079"/>
              <a:gd name="connsiteY1-832" fmla="*/ 1973101 h 10147571"/>
              <a:gd name="connsiteX2-833" fmla="*/ 5039562 w 10140079"/>
              <a:gd name="connsiteY2-834" fmla="*/ 4 h 10147571"/>
              <a:gd name="connsiteX3-835" fmla="*/ 8068320 w 10140079"/>
              <a:gd name="connsiteY3-836" fmla="*/ 1806815 h 10147571"/>
              <a:gd name="connsiteX4-837" fmla="*/ 10140019 w 10140079"/>
              <a:gd name="connsiteY4-838" fmla="*/ 5076948 h 10147571"/>
              <a:gd name="connsiteX5-839" fmla="*/ 8335579 w 10140079"/>
              <a:gd name="connsiteY5-840" fmla="*/ 8034268 h 10147571"/>
              <a:gd name="connsiteX6-841" fmla="*/ 5178959 w 10140079"/>
              <a:gd name="connsiteY6-842" fmla="*/ 10146384 h 10147571"/>
              <a:gd name="connsiteX7-843" fmla="*/ 1869466 w 10140079"/>
              <a:gd name="connsiteY7-844" fmla="*/ 8151833 h 10147571"/>
              <a:gd name="connsiteX8-845" fmla="*/ 787 w 10140079"/>
              <a:gd name="connsiteY8-846" fmla="*/ 5015164 h 10147571"/>
              <a:gd name="connsiteX0-847" fmla="*/ 787 w 10142684"/>
              <a:gd name="connsiteY0-848" fmla="*/ 5015164 h 10147571"/>
              <a:gd name="connsiteX1-849" fmla="*/ 1895592 w 10142684"/>
              <a:gd name="connsiteY1-850" fmla="*/ 1973101 h 10147571"/>
              <a:gd name="connsiteX2-851" fmla="*/ 5039562 w 10142684"/>
              <a:gd name="connsiteY2-852" fmla="*/ 4 h 10147571"/>
              <a:gd name="connsiteX3-853" fmla="*/ 8068320 w 10142684"/>
              <a:gd name="connsiteY3-854" fmla="*/ 1806815 h 10147571"/>
              <a:gd name="connsiteX4-855" fmla="*/ 10140019 w 10142684"/>
              <a:gd name="connsiteY4-856" fmla="*/ 5076948 h 10147571"/>
              <a:gd name="connsiteX5-857" fmla="*/ 8335579 w 10142684"/>
              <a:gd name="connsiteY5-858" fmla="*/ 8034268 h 10147571"/>
              <a:gd name="connsiteX6-859" fmla="*/ 5178959 w 10142684"/>
              <a:gd name="connsiteY6-860" fmla="*/ 10146384 h 10147571"/>
              <a:gd name="connsiteX7-861" fmla="*/ 1869466 w 10142684"/>
              <a:gd name="connsiteY7-862" fmla="*/ 8151833 h 10147571"/>
              <a:gd name="connsiteX8-863" fmla="*/ 787 w 10142684"/>
              <a:gd name="connsiteY8-864" fmla="*/ 5015164 h 10147571"/>
              <a:gd name="connsiteX0-865" fmla="*/ 787 w 10130180"/>
              <a:gd name="connsiteY0-866" fmla="*/ 5015164 h 10147571"/>
              <a:gd name="connsiteX1-867" fmla="*/ 1895592 w 10130180"/>
              <a:gd name="connsiteY1-868" fmla="*/ 1973101 h 10147571"/>
              <a:gd name="connsiteX2-869" fmla="*/ 5039562 w 10130180"/>
              <a:gd name="connsiteY2-870" fmla="*/ 4 h 10147571"/>
              <a:gd name="connsiteX3-871" fmla="*/ 8068320 w 10130180"/>
              <a:gd name="connsiteY3-872" fmla="*/ 1806815 h 10147571"/>
              <a:gd name="connsiteX4-873" fmla="*/ 10127493 w 10130180"/>
              <a:gd name="connsiteY4-874" fmla="*/ 5095737 h 10147571"/>
              <a:gd name="connsiteX5-875" fmla="*/ 8335579 w 10130180"/>
              <a:gd name="connsiteY5-876" fmla="*/ 8034268 h 10147571"/>
              <a:gd name="connsiteX6-877" fmla="*/ 5178959 w 10130180"/>
              <a:gd name="connsiteY6-878" fmla="*/ 10146384 h 10147571"/>
              <a:gd name="connsiteX7-879" fmla="*/ 1869466 w 10130180"/>
              <a:gd name="connsiteY7-880" fmla="*/ 8151833 h 10147571"/>
              <a:gd name="connsiteX8-881" fmla="*/ 787 w 10130180"/>
              <a:gd name="connsiteY8-882" fmla="*/ 5015164 h 10147571"/>
              <a:gd name="connsiteX0-883" fmla="*/ 787 w 10129060"/>
              <a:gd name="connsiteY0-884" fmla="*/ 5015164 h 10146587"/>
              <a:gd name="connsiteX1-885" fmla="*/ 1895592 w 10129060"/>
              <a:gd name="connsiteY1-886" fmla="*/ 1973101 h 10146587"/>
              <a:gd name="connsiteX2-887" fmla="*/ 5039562 w 10129060"/>
              <a:gd name="connsiteY2-888" fmla="*/ 4 h 10146587"/>
              <a:gd name="connsiteX3-889" fmla="*/ 8068320 w 10129060"/>
              <a:gd name="connsiteY3-890" fmla="*/ 1806815 h 10146587"/>
              <a:gd name="connsiteX4-891" fmla="*/ 10127493 w 10129060"/>
              <a:gd name="connsiteY4-892" fmla="*/ 5095737 h 10146587"/>
              <a:gd name="connsiteX5-893" fmla="*/ 8354931 w 10129060"/>
              <a:gd name="connsiteY5-894" fmla="*/ 8043945 h 10146587"/>
              <a:gd name="connsiteX6-895" fmla="*/ 5178959 w 10129060"/>
              <a:gd name="connsiteY6-896" fmla="*/ 10146384 h 10146587"/>
              <a:gd name="connsiteX7-897" fmla="*/ 1869466 w 10129060"/>
              <a:gd name="connsiteY7-898" fmla="*/ 8151833 h 10146587"/>
              <a:gd name="connsiteX8-899" fmla="*/ 787 w 10129060"/>
              <a:gd name="connsiteY8-900" fmla="*/ 5015164 h 10146587"/>
              <a:gd name="connsiteX0-901" fmla="*/ 787 w 10129060"/>
              <a:gd name="connsiteY0-902" fmla="*/ 5015164 h 10146587"/>
              <a:gd name="connsiteX1-903" fmla="*/ 1895592 w 10129060"/>
              <a:gd name="connsiteY1-904" fmla="*/ 1973101 h 10146587"/>
              <a:gd name="connsiteX2-905" fmla="*/ 5039562 w 10129060"/>
              <a:gd name="connsiteY2-906" fmla="*/ 4 h 10146587"/>
              <a:gd name="connsiteX3-907" fmla="*/ 8068320 w 10129060"/>
              <a:gd name="connsiteY3-908" fmla="*/ 1806815 h 10146587"/>
              <a:gd name="connsiteX4-909" fmla="*/ 10127493 w 10129060"/>
              <a:gd name="connsiteY4-910" fmla="*/ 5095737 h 10146587"/>
              <a:gd name="connsiteX5-911" fmla="*/ 8354931 w 10129060"/>
              <a:gd name="connsiteY5-912" fmla="*/ 8043945 h 10146587"/>
              <a:gd name="connsiteX6-913" fmla="*/ 5178959 w 10129060"/>
              <a:gd name="connsiteY6-914" fmla="*/ 10146384 h 10146587"/>
              <a:gd name="connsiteX7-915" fmla="*/ 1869466 w 10129060"/>
              <a:gd name="connsiteY7-916" fmla="*/ 8151833 h 10146587"/>
              <a:gd name="connsiteX8-917" fmla="*/ 787 w 10129060"/>
              <a:gd name="connsiteY8-918" fmla="*/ 5015164 h 10146587"/>
              <a:gd name="connsiteX0-919" fmla="*/ 787 w 10129243"/>
              <a:gd name="connsiteY0-920" fmla="*/ 5015164 h 10146587"/>
              <a:gd name="connsiteX1-921" fmla="*/ 1895592 w 10129243"/>
              <a:gd name="connsiteY1-922" fmla="*/ 1973101 h 10146587"/>
              <a:gd name="connsiteX2-923" fmla="*/ 5039562 w 10129243"/>
              <a:gd name="connsiteY2-924" fmla="*/ 4 h 10146587"/>
              <a:gd name="connsiteX3-925" fmla="*/ 8068320 w 10129243"/>
              <a:gd name="connsiteY3-926" fmla="*/ 1806815 h 10146587"/>
              <a:gd name="connsiteX4-927" fmla="*/ 10127493 w 10129243"/>
              <a:gd name="connsiteY4-928" fmla="*/ 5095737 h 10146587"/>
              <a:gd name="connsiteX5-929" fmla="*/ 8354931 w 10129243"/>
              <a:gd name="connsiteY5-930" fmla="*/ 8043945 h 10146587"/>
              <a:gd name="connsiteX6-931" fmla="*/ 5178959 w 10129243"/>
              <a:gd name="connsiteY6-932" fmla="*/ 10146384 h 10146587"/>
              <a:gd name="connsiteX7-933" fmla="*/ 1869466 w 10129243"/>
              <a:gd name="connsiteY7-934" fmla="*/ 8151833 h 10146587"/>
              <a:gd name="connsiteX8-935" fmla="*/ 787 w 10129243"/>
              <a:gd name="connsiteY8-936" fmla="*/ 5015164 h 10146587"/>
              <a:gd name="connsiteX0-937" fmla="*/ 787 w 10128135"/>
              <a:gd name="connsiteY0-938" fmla="*/ 5015164 h 10146587"/>
              <a:gd name="connsiteX1-939" fmla="*/ 1895592 w 10128135"/>
              <a:gd name="connsiteY1-940" fmla="*/ 1973101 h 10146587"/>
              <a:gd name="connsiteX2-941" fmla="*/ 5039562 w 10128135"/>
              <a:gd name="connsiteY2-942" fmla="*/ 4 h 10146587"/>
              <a:gd name="connsiteX3-943" fmla="*/ 8068320 w 10128135"/>
              <a:gd name="connsiteY3-944" fmla="*/ 1806815 h 10146587"/>
              <a:gd name="connsiteX4-945" fmla="*/ 10127493 w 10128135"/>
              <a:gd name="connsiteY4-946" fmla="*/ 5095737 h 10146587"/>
              <a:gd name="connsiteX5-947" fmla="*/ 8354931 w 10128135"/>
              <a:gd name="connsiteY5-948" fmla="*/ 8043945 h 10146587"/>
              <a:gd name="connsiteX6-949" fmla="*/ 5178959 w 10128135"/>
              <a:gd name="connsiteY6-950" fmla="*/ 10146384 h 10146587"/>
              <a:gd name="connsiteX7-951" fmla="*/ 1869466 w 10128135"/>
              <a:gd name="connsiteY7-952" fmla="*/ 8151833 h 10146587"/>
              <a:gd name="connsiteX8-953" fmla="*/ 787 w 10128135"/>
              <a:gd name="connsiteY8-954" fmla="*/ 5015164 h 10146587"/>
              <a:gd name="connsiteX0-955" fmla="*/ 787 w 10128212"/>
              <a:gd name="connsiteY0-956" fmla="*/ 5015164 h 10146587"/>
              <a:gd name="connsiteX1-957" fmla="*/ 1895592 w 10128212"/>
              <a:gd name="connsiteY1-958" fmla="*/ 1973101 h 10146587"/>
              <a:gd name="connsiteX2-959" fmla="*/ 5039562 w 10128212"/>
              <a:gd name="connsiteY2-960" fmla="*/ 4 h 10146587"/>
              <a:gd name="connsiteX3-961" fmla="*/ 8068320 w 10128212"/>
              <a:gd name="connsiteY3-962" fmla="*/ 1806815 h 10146587"/>
              <a:gd name="connsiteX4-963" fmla="*/ 10127493 w 10128212"/>
              <a:gd name="connsiteY4-964" fmla="*/ 5095737 h 10146587"/>
              <a:gd name="connsiteX5-965" fmla="*/ 8354931 w 10128212"/>
              <a:gd name="connsiteY5-966" fmla="*/ 8043945 h 10146587"/>
              <a:gd name="connsiteX6-967" fmla="*/ 5178959 w 10128212"/>
              <a:gd name="connsiteY6-968" fmla="*/ 10146384 h 10146587"/>
              <a:gd name="connsiteX7-969" fmla="*/ 1869466 w 10128212"/>
              <a:gd name="connsiteY7-970" fmla="*/ 8151833 h 10146587"/>
              <a:gd name="connsiteX8-971" fmla="*/ 787 w 10128212"/>
              <a:gd name="connsiteY8-972" fmla="*/ 5015164 h 10146587"/>
              <a:gd name="connsiteX0-973" fmla="*/ 787 w 10127543"/>
              <a:gd name="connsiteY0-974" fmla="*/ 5015164 h 10146587"/>
              <a:gd name="connsiteX1-975" fmla="*/ 1895592 w 10127543"/>
              <a:gd name="connsiteY1-976" fmla="*/ 1973101 h 10146587"/>
              <a:gd name="connsiteX2-977" fmla="*/ 5039562 w 10127543"/>
              <a:gd name="connsiteY2-978" fmla="*/ 4 h 10146587"/>
              <a:gd name="connsiteX3-979" fmla="*/ 8068320 w 10127543"/>
              <a:gd name="connsiteY3-980" fmla="*/ 1806815 h 10146587"/>
              <a:gd name="connsiteX4-981" fmla="*/ 10127493 w 10127543"/>
              <a:gd name="connsiteY4-982" fmla="*/ 5095737 h 10146587"/>
              <a:gd name="connsiteX5-983" fmla="*/ 8354931 w 10127543"/>
              <a:gd name="connsiteY5-984" fmla="*/ 8043945 h 10146587"/>
              <a:gd name="connsiteX6-985" fmla="*/ 5178959 w 10127543"/>
              <a:gd name="connsiteY6-986" fmla="*/ 10146384 h 10146587"/>
              <a:gd name="connsiteX7-987" fmla="*/ 1869466 w 10127543"/>
              <a:gd name="connsiteY7-988" fmla="*/ 8151833 h 10146587"/>
              <a:gd name="connsiteX8-989" fmla="*/ 787 w 10127543"/>
              <a:gd name="connsiteY8-990" fmla="*/ 5015164 h 10146587"/>
              <a:gd name="connsiteX0-991" fmla="*/ 787 w 10127543"/>
              <a:gd name="connsiteY0-992" fmla="*/ 5015164 h 10146587"/>
              <a:gd name="connsiteX1-993" fmla="*/ 1895592 w 10127543"/>
              <a:gd name="connsiteY1-994" fmla="*/ 1973101 h 10146587"/>
              <a:gd name="connsiteX2-995" fmla="*/ 5039562 w 10127543"/>
              <a:gd name="connsiteY2-996" fmla="*/ 4 h 10146587"/>
              <a:gd name="connsiteX3-997" fmla="*/ 8068320 w 10127543"/>
              <a:gd name="connsiteY3-998" fmla="*/ 1806815 h 10146587"/>
              <a:gd name="connsiteX4-999" fmla="*/ 10127493 w 10127543"/>
              <a:gd name="connsiteY4-1000" fmla="*/ 5095737 h 10146587"/>
              <a:gd name="connsiteX5-1001" fmla="*/ 8354931 w 10127543"/>
              <a:gd name="connsiteY5-1002" fmla="*/ 8043945 h 10146587"/>
              <a:gd name="connsiteX6-1003" fmla="*/ 5178959 w 10127543"/>
              <a:gd name="connsiteY6-1004" fmla="*/ 10146384 h 10146587"/>
              <a:gd name="connsiteX7-1005" fmla="*/ 1869466 w 10127543"/>
              <a:gd name="connsiteY7-1006" fmla="*/ 8151833 h 10146587"/>
              <a:gd name="connsiteX8-1007" fmla="*/ 787 w 10127543"/>
              <a:gd name="connsiteY8-1008" fmla="*/ 5015164 h 10146587"/>
              <a:gd name="connsiteX0-1009" fmla="*/ 787 w 10127543"/>
              <a:gd name="connsiteY0-1010" fmla="*/ 5015164 h 10146587"/>
              <a:gd name="connsiteX1-1011" fmla="*/ 1895592 w 10127543"/>
              <a:gd name="connsiteY1-1012" fmla="*/ 1973101 h 10146587"/>
              <a:gd name="connsiteX2-1013" fmla="*/ 5039562 w 10127543"/>
              <a:gd name="connsiteY2-1014" fmla="*/ 4 h 10146587"/>
              <a:gd name="connsiteX3-1015" fmla="*/ 8068320 w 10127543"/>
              <a:gd name="connsiteY3-1016" fmla="*/ 1806815 h 10146587"/>
              <a:gd name="connsiteX4-1017" fmla="*/ 10127493 w 10127543"/>
              <a:gd name="connsiteY4-1018" fmla="*/ 5095737 h 10146587"/>
              <a:gd name="connsiteX5-1019" fmla="*/ 8354931 w 10127543"/>
              <a:gd name="connsiteY5-1020" fmla="*/ 8043945 h 10146587"/>
              <a:gd name="connsiteX6-1021" fmla="*/ 5178959 w 10127543"/>
              <a:gd name="connsiteY6-1022" fmla="*/ 10146384 h 10146587"/>
              <a:gd name="connsiteX7-1023" fmla="*/ 1869466 w 10127543"/>
              <a:gd name="connsiteY7-1024" fmla="*/ 8151833 h 10146587"/>
              <a:gd name="connsiteX8-1025" fmla="*/ 787 w 10127543"/>
              <a:gd name="connsiteY8-1026" fmla="*/ 5015164 h 10146587"/>
              <a:gd name="connsiteX0-1027" fmla="*/ 787 w 10127543"/>
              <a:gd name="connsiteY0-1028" fmla="*/ 5015164 h 10146587"/>
              <a:gd name="connsiteX1-1029" fmla="*/ 1895592 w 10127543"/>
              <a:gd name="connsiteY1-1030" fmla="*/ 1973101 h 10146587"/>
              <a:gd name="connsiteX2-1031" fmla="*/ 5039562 w 10127543"/>
              <a:gd name="connsiteY2-1032" fmla="*/ 4 h 10146587"/>
              <a:gd name="connsiteX3-1033" fmla="*/ 8068320 w 10127543"/>
              <a:gd name="connsiteY3-1034" fmla="*/ 1806815 h 10146587"/>
              <a:gd name="connsiteX4-1035" fmla="*/ 10127493 w 10127543"/>
              <a:gd name="connsiteY4-1036" fmla="*/ 5095737 h 10146587"/>
              <a:gd name="connsiteX5-1037" fmla="*/ 8354931 w 10127543"/>
              <a:gd name="connsiteY5-1038" fmla="*/ 8043945 h 10146587"/>
              <a:gd name="connsiteX6-1039" fmla="*/ 5178959 w 10127543"/>
              <a:gd name="connsiteY6-1040" fmla="*/ 10146384 h 10146587"/>
              <a:gd name="connsiteX7-1041" fmla="*/ 1869466 w 10127543"/>
              <a:gd name="connsiteY7-1042" fmla="*/ 8151833 h 10146587"/>
              <a:gd name="connsiteX8-1043" fmla="*/ 787 w 10127543"/>
              <a:gd name="connsiteY8-1044" fmla="*/ 5015164 h 10146587"/>
              <a:gd name="connsiteX0-1045" fmla="*/ 787 w 10127543"/>
              <a:gd name="connsiteY0-1046" fmla="*/ 5015164 h 10146587"/>
              <a:gd name="connsiteX1-1047" fmla="*/ 1895592 w 10127543"/>
              <a:gd name="connsiteY1-1048" fmla="*/ 1973101 h 10146587"/>
              <a:gd name="connsiteX2-1049" fmla="*/ 5039562 w 10127543"/>
              <a:gd name="connsiteY2-1050" fmla="*/ 4 h 10146587"/>
              <a:gd name="connsiteX3-1051" fmla="*/ 8068320 w 10127543"/>
              <a:gd name="connsiteY3-1052" fmla="*/ 1806815 h 10146587"/>
              <a:gd name="connsiteX4-1053" fmla="*/ 10127493 w 10127543"/>
              <a:gd name="connsiteY4-1054" fmla="*/ 5095737 h 10146587"/>
              <a:gd name="connsiteX5-1055" fmla="*/ 8354931 w 10127543"/>
              <a:gd name="connsiteY5-1056" fmla="*/ 8043945 h 10146587"/>
              <a:gd name="connsiteX6-1057" fmla="*/ 5178959 w 10127543"/>
              <a:gd name="connsiteY6-1058" fmla="*/ 10146384 h 10146587"/>
              <a:gd name="connsiteX7-1059" fmla="*/ 1869466 w 10127543"/>
              <a:gd name="connsiteY7-1060" fmla="*/ 8151833 h 10146587"/>
              <a:gd name="connsiteX8-1061" fmla="*/ 787 w 10127543"/>
              <a:gd name="connsiteY8-1062" fmla="*/ 5015164 h 10146587"/>
              <a:gd name="connsiteX0-1063" fmla="*/ 787 w 10127543"/>
              <a:gd name="connsiteY0-1064" fmla="*/ 5015164 h 10146587"/>
              <a:gd name="connsiteX1-1065" fmla="*/ 1895592 w 10127543"/>
              <a:gd name="connsiteY1-1066" fmla="*/ 1973101 h 10146587"/>
              <a:gd name="connsiteX2-1067" fmla="*/ 5039562 w 10127543"/>
              <a:gd name="connsiteY2-1068" fmla="*/ 4 h 10146587"/>
              <a:gd name="connsiteX3-1069" fmla="*/ 8068320 w 10127543"/>
              <a:gd name="connsiteY3-1070" fmla="*/ 1806815 h 10146587"/>
              <a:gd name="connsiteX4-1071" fmla="*/ 10127493 w 10127543"/>
              <a:gd name="connsiteY4-1072" fmla="*/ 5095737 h 10146587"/>
              <a:gd name="connsiteX5-1073" fmla="*/ 8354931 w 10127543"/>
              <a:gd name="connsiteY5-1074" fmla="*/ 8043945 h 10146587"/>
              <a:gd name="connsiteX6-1075" fmla="*/ 5178959 w 10127543"/>
              <a:gd name="connsiteY6-1076" fmla="*/ 10146384 h 10146587"/>
              <a:gd name="connsiteX7-1077" fmla="*/ 1869466 w 10127543"/>
              <a:gd name="connsiteY7-1078" fmla="*/ 8151833 h 10146587"/>
              <a:gd name="connsiteX8-1079" fmla="*/ 787 w 10127543"/>
              <a:gd name="connsiteY8-1080" fmla="*/ 5015164 h 10146587"/>
              <a:gd name="connsiteX0-1081" fmla="*/ 787 w 10128171"/>
              <a:gd name="connsiteY0-1082" fmla="*/ 5015164 h 10146394"/>
              <a:gd name="connsiteX1-1083" fmla="*/ 1895592 w 10128171"/>
              <a:gd name="connsiteY1-1084" fmla="*/ 1973101 h 10146394"/>
              <a:gd name="connsiteX2-1085" fmla="*/ 5039562 w 10128171"/>
              <a:gd name="connsiteY2-1086" fmla="*/ 4 h 10146394"/>
              <a:gd name="connsiteX3-1087" fmla="*/ 8068320 w 10128171"/>
              <a:gd name="connsiteY3-1088" fmla="*/ 1806815 h 10146394"/>
              <a:gd name="connsiteX4-1089" fmla="*/ 10127493 w 10128171"/>
              <a:gd name="connsiteY4-1090" fmla="*/ 5095737 h 10146394"/>
              <a:gd name="connsiteX5-1091" fmla="*/ 8262099 w 10128171"/>
              <a:gd name="connsiteY5-1092" fmla="*/ 8127495 h 10146394"/>
              <a:gd name="connsiteX6-1093" fmla="*/ 5178959 w 10128171"/>
              <a:gd name="connsiteY6-1094" fmla="*/ 10146384 h 10146394"/>
              <a:gd name="connsiteX7-1095" fmla="*/ 1869466 w 10128171"/>
              <a:gd name="connsiteY7-1096" fmla="*/ 8151833 h 10146394"/>
              <a:gd name="connsiteX8-1097" fmla="*/ 787 w 10128171"/>
              <a:gd name="connsiteY8-1098" fmla="*/ 5015164 h 10146394"/>
              <a:gd name="connsiteX0-1099" fmla="*/ 787 w 10128274"/>
              <a:gd name="connsiteY0-1100" fmla="*/ 5015164 h 10146394"/>
              <a:gd name="connsiteX1-1101" fmla="*/ 1895592 w 10128274"/>
              <a:gd name="connsiteY1-1102" fmla="*/ 1973101 h 10146394"/>
              <a:gd name="connsiteX2-1103" fmla="*/ 5039562 w 10128274"/>
              <a:gd name="connsiteY2-1104" fmla="*/ 4 h 10146394"/>
              <a:gd name="connsiteX3-1105" fmla="*/ 8068320 w 10128274"/>
              <a:gd name="connsiteY3-1106" fmla="*/ 1806815 h 10146394"/>
              <a:gd name="connsiteX4-1107" fmla="*/ 10127493 w 10128274"/>
              <a:gd name="connsiteY4-1108" fmla="*/ 5095737 h 10146394"/>
              <a:gd name="connsiteX5-1109" fmla="*/ 8262099 w 10128274"/>
              <a:gd name="connsiteY5-1110" fmla="*/ 8127495 h 10146394"/>
              <a:gd name="connsiteX6-1111" fmla="*/ 5178959 w 10128274"/>
              <a:gd name="connsiteY6-1112" fmla="*/ 10146384 h 10146394"/>
              <a:gd name="connsiteX7-1113" fmla="*/ 1869466 w 10128274"/>
              <a:gd name="connsiteY7-1114" fmla="*/ 8151833 h 10146394"/>
              <a:gd name="connsiteX8-1115" fmla="*/ 787 w 10128274"/>
              <a:gd name="connsiteY8-1116" fmla="*/ 5015164 h 10146394"/>
              <a:gd name="connsiteX0-1117" fmla="*/ 787 w 10129368"/>
              <a:gd name="connsiteY0-1118" fmla="*/ 5015164 h 10146394"/>
              <a:gd name="connsiteX1-1119" fmla="*/ 1895592 w 10129368"/>
              <a:gd name="connsiteY1-1120" fmla="*/ 1973101 h 10146394"/>
              <a:gd name="connsiteX2-1121" fmla="*/ 5039562 w 10129368"/>
              <a:gd name="connsiteY2-1122" fmla="*/ 4 h 10146394"/>
              <a:gd name="connsiteX3-1123" fmla="*/ 8068320 w 10129368"/>
              <a:gd name="connsiteY3-1124" fmla="*/ 1806815 h 10146394"/>
              <a:gd name="connsiteX4-1125" fmla="*/ 10127493 w 10129368"/>
              <a:gd name="connsiteY4-1126" fmla="*/ 5095737 h 10146394"/>
              <a:gd name="connsiteX5-1127" fmla="*/ 8262099 w 10129368"/>
              <a:gd name="connsiteY5-1128" fmla="*/ 8127495 h 10146394"/>
              <a:gd name="connsiteX6-1129" fmla="*/ 5178959 w 10129368"/>
              <a:gd name="connsiteY6-1130" fmla="*/ 10146384 h 10146394"/>
              <a:gd name="connsiteX7-1131" fmla="*/ 1869466 w 10129368"/>
              <a:gd name="connsiteY7-1132" fmla="*/ 8151833 h 10146394"/>
              <a:gd name="connsiteX8-1133" fmla="*/ 787 w 10129368"/>
              <a:gd name="connsiteY8-1134" fmla="*/ 5015164 h 10146394"/>
              <a:gd name="connsiteX0-1135" fmla="*/ 787 w 10211939"/>
              <a:gd name="connsiteY0-1136" fmla="*/ 5015164 h 10146394"/>
              <a:gd name="connsiteX1-1137" fmla="*/ 1895592 w 10211939"/>
              <a:gd name="connsiteY1-1138" fmla="*/ 1973101 h 10146394"/>
              <a:gd name="connsiteX2-1139" fmla="*/ 5039562 w 10211939"/>
              <a:gd name="connsiteY2-1140" fmla="*/ 4 h 10146394"/>
              <a:gd name="connsiteX3-1141" fmla="*/ 8068320 w 10211939"/>
              <a:gd name="connsiteY3-1142" fmla="*/ 1806815 h 10146394"/>
              <a:gd name="connsiteX4-1143" fmla="*/ 10127493 w 10211939"/>
              <a:gd name="connsiteY4-1144" fmla="*/ 5095737 h 10146394"/>
              <a:gd name="connsiteX5-1145" fmla="*/ 9663282 w 10211939"/>
              <a:gd name="connsiteY5-1146" fmla="*/ 6635547 h 10146394"/>
              <a:gd name="connsiteX6-1147" fmla="*/ 8262099 w 10211939"/>
              <a:gd name="connsiteY6-1148" fmla="*/ 8127495 h 10146394"/>
              <a:gd name="connsiteX7-1149" fmla="*/ 5178959 w 10211939"/>
              <a:gd name="connsiteY7-1150" fmla="*/ 10146384 h 10146394"/>
              <a:gd name="connsiteX8-1151" fmla="*/ 1869466 w 10211939"/>
              <a:gd name="connsiteY8-1152" fmla="*/ 8151833 h 10146394"/>
              <a:gd name="connsiteX9" fmla="*/ 787 w 10211939"/>
              <a:gd name="connsiteY9" fmla="*/ 5015164 h 10146394"/>
              <a:gd name="connsiteX0-1153" fmla="*/ 787 w 10129010"/>
              <a:gd name="connsiteY0-1154" fmla="*/ 5015164 h 10146394"/>
              <a:gd name="connsiteX1-1155" fmla="*/ 1895592 w 10129010"/>
              <a:gd name="connsiteY1-1156" fmla="*/ 1973101 h 10146394"/>
              <a:gd name="connsiteX2-1157" fmla="*/ 5039562 w 10129010"/>
              <a:gd name="connsiteY2-1158" fmla="*/ 4 h 10146394"/>
              <a:gd name="connsiteX3-1159" fmla="*/ 8068320 w 10129010"/>
              <a:gd name="connsiteY3-1160" fmla="*/ 1806815 h 10146394"/>
              <a:gd name="connsiteX4-1161" fmla="*/ 10127493 w 10129010"/>
              <a:gd name="connsiteY4-1162" fmla="*/ 5095737 h 10146394"/>
              <a:gd name="connsiteX5-1163" fmla="*/ 9663282 w 10129010"/>
              <a:gd name="connsiteY5-1164" fmla="*/ 6635547 h 10146394"/>
              <a:gd name="connsiteX6-1165" fmla="*/ 8262099 w 10129010"/>
              <a:gd name="connsiteY6-1166" fmla="*/ 8127495 h 10146394"/>
              <a:gd name="connsiteX7-1167" fmla="*/ 5178959 w 10129010"/>
              <a:gd name="connsiteY7-1168" fmla="*/ 10146384 h 10146394"/>
              <a:gd name="connsiteX8-1169" fmla="*/ 1869466 w 10129010"/>
              <a:gd name="connsiteY8-1170" fmla="*/ 8151833 h 10146394"/>
              <a:gd name="connsiteX9-1171" fmla="*/ 787 w 10129010"/>
              <a:gd name="connsiteY9-1172" fmla="*/ 5015164 h 10146394"/>
              <a:gd name="connsiteX0-1173" fmla="*/ 787 w 10129010"/>
              <a:gd name="connsiteY0-1174" fmla="*/ 5015164 h 10146394"/>
              <a:gd name="connsiteX1-1175" fmla="*/ 1895592 w 10129010"/>
              <a:gd name="connsiteY1-1176" fmla="*/ 1973101 h 10146394"/>
              <a:gd name="connsiteX2-1177" fmla="*/ 5039562 w 10129010"/>
              <a:gd name="connsiteY2-1178" fmla="*/ 4 h 10146394"/>
              <a:gd name="connsiteX3-1179" fmla="*/ 8068320 w 10129010"/>
              <a:gd name="connsiteY3-1180" fmla="*/ 1806815 h 10146394"/>
              <a:gd name="connsiteX4-1181" fmla="*/ 10127493 w 10129010"/>
              <a:gd name="connsiteY4-1182" fmla="*/ 5095737 h 10146394"/>
              <a:gd name="connsiteX5-1183" fmla="*/ 9663282 w 10129010"/>
              <a:gd name="connsiteY5-1184" fmla="*/ 6635547 h 10146394"/>
              <a:gd name="connsiteX6-1185" fmla="*/ 8262099 w 10129010"/>
              <a:gd name="connsiteY6-1186" fmla="*/ 8127495 h 10146394"/>
              <a:gd name="connsiteX7-1187" fmla="*/ 5178959 w 10129010"/>
              <a:gd name="connsiteY7-1188" fmla="*/ 10146384 h 10146394"/>
              <a:gd name="connsiteX8-1189" fmla="*/ 1869466 w 10129010"/>
              <a:gd name="connsiteY8-1190" fmla="*/ 8151833 h 10146394"/>
              <a:gd name="connsiteX9-1191" fmla="*/ 787 w 10129010"/>
              <a:gd name="connsiteY9-1192" fmla="*/ 5015164 h 10146394"/>
              <a:gd name="connsiteX0-1193" fmla="*/ 787 w 10129010"/>
              <a:gd name="connsiteY0-1194" fmla="*/ 5015164 h 10146394"/>
              <a:gd name="connsiteX1-1195" fmla="*/ 1895592 w 10129010"/>
              <a:gd name="connsiteY1-1196" fmla="*/ 1973101 h 10146394"/>
              <a:gd name="connsiteX2-1197" fmla="*/ 5039562 w 10129010"/>
              <a:gd name="connsiteY2-1198" fmla="*/ 4 h 10146394"/>
              <a:gd name="connsiteX3-1199" fmla="*/ 8068320 w 10129010"/>
              <a:gd name="connsiteY3-1200" fmla="*/ 1806815 h 10146394"/>
              <a:gd name="connsiteX4-1201" fmla="*/ 10127493 w 10129010"/>
              <a:gd name="connsiteY4-1202" fmla="*/ 5095737 h 10146394"/>
              <a:gd name="connsiteX5-1203" fmla="*/ 9663282 w 10129010"/>
              <a:gd name="connsiteY5-1204" fmla="*/ 6635547 h 10146394"/>
              <a:gd name="connsiteX6-1205" fmla="*/ 8262099 w 10129010"/>
              <a:gd name="connsiteY6-1206" fmla="*/ 8127495 h 10146394"/>
              <a:gd name="connsiteX7-1207" fmla="*/ 5178959 w 10129010"/>
              <a:gd name="connsiteY7-1208" fmla="*/ 10146384 h 10146394"/>
              <a:gd name="connsiteX8-1209" fmla="*/ 1869466 w 10129010"/>
              <a:gd name="connsiteY8-1210" fmla="*/ 8151833 h 10146394"/>
              <a:gd name="connsiteX9-1211" fmla="*/ 787 w 10129010"/>
              <a:gd name="connsiteY9-1212" fmla="*/ 5015164 h 10146394"/>
              <a:gd name="connsiteX0-1213" fmla="*/ 787 w 10129010"/>
              <a:gd name="connsiteY0-1214" fmla="*/ 5015164 h 10158584"/>
              <a:gd name="connsiteX1-1215" fmla="*/ 1895592 w 10129010"/>
              <a:gd name="connsiteY1-1216" fmla="*/ 1973101 h 10158584"/>
              <a:gd name="connsiteX2-1217" fmla="*/ 5039562 w 10129010"/>
              <a:gd name="connsiteY2-1218" fmla="*/ 4 h 10158584"/>
              <a:gd name="connsiteX3-1219" fmla="*/ 8068320 w 10129010"/>
              <a:gd name="connsiteY3-1220" fmla="*/ 1806815 h 10158584"/>
              <a:gd name="connsiteX4-1221" fmla="*/ 10127493 w 10129010"/>
              <a:gd name="connsiteY4-1222" fmla="*/ 5095737 h 10158584"/>
              <a:gd name="connsiteX5-1223" fmla="*/ 9663282 w 10129010"/>
              <a:gd name="connsiteY5-1224" fmla="*/ 6635547 h 10158584"/>
              <a:gd name="connsiteX6-1225" fmla="*/ 8262099 w 10129010"/>
              <a:gd name="connsiteY6-1226" fmla="*/ 8127495 h 10158584"/>
              <a:gd name="connsiteX7-1227" fmla="*/ 5178959 w 10129010"/>
              <a:gd name="connsiteY7-1228" fmla="*/ 10146384 h 10158584"/>
              <a:gd name="connsiteX8-1229" fmla="*/ 1869466 w 10129010"/>
              <a:gd name="connsiteY8-1230" fmla="*/ 8151833 h 10158584"/>
              <a:gd name="connsiteX9-1231" fmla="*/ 787 w 10129010"/>
              <a:gd name="connsiteY9-1232" fmla="*/ 5015164 h 10158584"/>
              <a:gd name="connsiteX0-1233" fmla="*/ 787 w 10129010"/>
              <a:gd name="connsiteY0-1234" fmla="*/ 5015164 h 10158584"/>
              <a:gd name="connsiteX1-1235" fmla="*/ 1895592 w 10129010"/>
              <a:gd name="connsiteY1-1236" fmla="*/ 1973101 h 10158584"/>
              <a:gd name="connsiteX2-1237" fmla="*/ 5039562 w 10129010"/>
              <a:gd name="connsiteY2-1238" fmla="*/ 4 h 10158584"/>
              <a:gd name="connsiteX3-1239" fmla="*/ 8068320 w 10129010"/>
              <a:gd name="connsiteY3-1240" fmla="*/ 1806815 h 10158584"/>
              <a:gd name="connsiteX4-1241" fmla="*/ 10127493 w 10129010"/>
              <a:gd name="connsiteY4-1242" fmla="*/ 5095737 h 10158584"/>
              <a:gd name="connsiteX5-1243" fmla="*/ 9663282 w 10129010"/>
              <a:gd name="connsiteY5-1244" fmla="*/ 6635547 h 10158584"/>
              <a:gd name="connsiteX6-1245" fmla="*/ 8262099 w 10129010"/>
              <a:gd name="connsiteY6-1246" fmla="*/ 8127495 h 10158584"/>
              <a:gd name="connsiteX7-1247" fmla="*/ 5178959 w 10129010"/>
              <a:gd name="connsiteY7-1248" fmla="*/ 10146384 h 10158584"/>
              <a:gd name="connsiteX8-1249" fmla="*/ 1869466 w 10129010"/>
              <a:gd name="connsiteY8-1250" fmla="*/ 8151833 h 10158584"/>
              <a:gd name="connsiteX9-1251" fmla="*/ 787 w 10129010"/>
              <a:gd name="connsiteY9-1252" fmla="*/ 5015164 h 10158584"/>
              <a:gd name="connsiteX0-1253" fmla="*/ 787 w 10129010"/>
              <a:gd name="connsiteY0-1254" fmla="*/ 5015164 h 10161391"/>
              <a:gd name="connsiteX1-1255" fmla="*/ 1895592 w 10129010"/>
              <a:gd name="connsiteY1-1256" fmla="*/ 1973101 h 10161391"/>
              <a:gd name="connsiteX2-1257" fmla="*/ 5039562 w 10129010"/>
              <a:gd name="connsiteY2-1258" fmla="*/ 4 h 10161391"/>
              <a:gd name="connsiteX3-1259" fmla="*/ 8068320 w 10129010"/>
              <a:gd name="connsiteY3-1260" fmla="*/ 1806815 h 10161391"/>
              <a:gd name="connsiteX4-1261" fmla="*/ 10127493 w 10129010"/>
              <a:gd name="connsiteY4-1262" fmla="*/ 5095737 h 10161391"/>
              <a:gd name="connsiteX5-1263" fmla="*/ 9663282 w 10129010"/>
              <a:gd name="connsiteY5-1264" fmla="*/ 6635547 h 10161391"/>
              <a:gd name="connsiteX6-1265" fmla="*/ 8262099 w 10129010"/>
              <a:gd name="connsiteY6-1266" fmla="*/ 8127495 h 10161391"/>
              <a:gd name="connsiteX7-1267" fmla="*/ 5178959 w 10129010"/>
              <a:gd name="connsiteY7-1268" fmla="*/ 10146384 h 10161391"/>
              <a:gd name="connsiteX8-1269" fmla="*/ 1869466 w 10129010"/>
              <a:gd name="connsiteY8-1270" fmla="*/ 8151833 h 10161391"/>
              <a:gd name="connsiteX9-1271" fmla="*/ 787 w 10129010"/>
              <a:gd name="connsiteY9-1272" fmla="*/ 5015164 h 10161391"/>
              <a:gd name="connsiteX0-1273" fmla="*/ 787 w 10129010"/>
              <a:gd name="connsiteY0-1274" fmla="*/ 5015164 h 10165212"/>
              <a:gd name="connsiteX1-1275" fmla="*/ 1895592 w 10129010"/>
              <a:gd name="connsiteY1-1276" fmla="*/ 1973101 h 10165212"/>
              <a:gd name="connsiteX2-1277" fmla="*/ 5039562 w 10129010"/>
              <a:gd name="connsiteY2-1278" fmla="*/ 4 h 10165212"/>
              <a:gd name="connsiteX3-1279" fmla="*/ 8068320 w 10129010"/>
              <a:gd name="connsiteY3-1280" fmla="*/ 1806815 h 10165212"/>
              <a:gd name="connsiteX4-1281" fmla="*/ 10127493 w 10129010"/>
              <a:gd name="connsiteY4-1282" fmla="*/ 5095737 h 10165212"/>
              <a:gd name="connsiteX5-1283" fmla="*/ 9663282 w 10129010"/>
              <a:gd name="connsiteY5-1284" fmla="*/ 6635547 h 10165212"/>
              <a:gd name="connsiteX6-1285" fmla="*/ 8262099 w 10129010"/>
              <a:gd name="connsiteY6-1286" fmla="*/ 8127495 h 10165212"/>
              <a:gd name="connsiteX7-1287" fmla="*/ 5178959 w 10129010"/>
              <a:gd name="connsiteY7-1288" fmla="*/ 10146384 h 10165212"/>
              <a:gd name="connsiteX8-1289" fmla="*/ 1869466 w 10129010"/>
              <a:gd name="connsiteY8-1290" fmla="*/ 8151833 h 10165212"/>
              <a:gd name="connsiteX9-1291" fmla="*/ 787 w 10129010"/>
              <a:gd name="connsiteY9-1292" fmla="*/ 5015164 h 10165212"/>
              <a:gd name="connsiteX0-1293" fmla="*/ 787 w 10129528"/>
              <a:gd name="connsiteY0-1294" fmla="*/ 5015164 h 10165212"/>
              <a:gd name="connsiteX1-1295" fmla="*/ 1895592 w 10129528"/>
              <a:gd name="connsiteY1-1296" fmla="*/ 1973101 h 10165212"/>
              <a:gd name="connsiteX2-1297" fmla="*/ 5039562 w 10129528"/>
              <a:gd name="connsiteY2-1298" fmla="*/ 4 h 10165212"/>
              <a:gd name="connsiteX3-1299" fmla="*/ 8068320 w 10129528"/>
              <a:gd name="connsiteY3-1300" fmla="*/ 1806815 h 10165212"/>
              <a:gd name="connsiteX4-1301" fmla="*/ 9524033 w 10129528"/>
              <a:gd name="connsiteY4-1302" fmla="*/ 3279652 h 10165212"/>
              <a:gd name="connsiteX5-1303" fmla="*/ 10127493 w 10129528"/>
              <a:gd name="connsiteY5-1304" fmla="*/ 5095737 h 10165212"/>
              <a:gd name="connsiteX6-1305" fmla="*/ 9663282 w 10129528"/>
              <a:gd name="connsiteY6-1306" fmla="*/ 6635547 h 10165212"/>
              <a:gd name="connsiteX7-1307" fmla="*/ 8262099 w 10129528"/>
              <a:gd name="connsiteY7-1308" fmla="*/ 8127495 h 10165212"/>
              <a:gd name="connsiteX8-1309" fmla="*/ 5178959 w 10129528"/>
              <a:gd name="connsiteY8-1310" fmla="*/ 10146384 h 10165212"/>
              <a:gd name="connsiteX9-1311" fmla="*/ 1869466 w 10129528"/>
              <a:gd name="connsiteY9-1312" fmla="*/ 8151833 h 10165212"/>
              <a:gd name="connsiteX10" fmla="*/ 787 w 10129528"/>
              <a:gd name="connsiteY10" fmla="*/ 5015164 h 10165212"/>
              <a:gd name="connsiteX0-1313" fmla="*/ 787 w 10129528"/>
              <a:gd name="connsiteY0-1314" fmla="*/ 5015164 h 10165212"/>
              <a:gd name="connsiteX1-1315" fmla="*/ 1895592 w 10129528"/>
              <a:gd name="connsiteY1-1316" fmla="*/ 1973101 h 10165212"/>
              <a:gd name="connsiteX2-1317" fmla="*/ 5039562 w 10129528"/>
              <a:gd name="connsiteY2-1318" fmla="*/ 4 h 10165212"/>
              <a:gd name="connsiteX3-1319" fmla="*/ 8068320 w 10129528"/>
              <a:gd name="connsiteY3-1320" fmla="*/ 1806815 h 10165212"/>
              <a:gd name="connsiteX4-1321" fmla="*/ 9524033 w 10129528"/>
              <a:gd name="connsiteY4-1322" fmla="*/ 3279652 h 10165212"/>
              <a:gd name="connsiteX5-1323" fmla="*/ 10127493 w 10129528"/>
              <a:gd name="connsiteY5-1324" fmla="*/ 5095737 h 10165212"/>
              <a:gd name="connsiteX6-1325" fmla="*/ 9663282 w 10129528"/>
              <a:gd name="connsiteY6-1326" fmla="*/ 6635547 h 10165212"/>
              <a:gd name="connsiteX7-1327" fmla="*/ 8262099 w 10129528"/>
              <a:gd name="connsiteY7-1328" fmla="*/ 8127495 h 10165212"/>
              <a:gd name="connsiteX8-1329" fmla="*/ 5178959 w 10129528"/>
              <a:gd name="connsiteY8-1330" fmla="*/ 10146384 h 10165212"/>
              <a:gd name="connsiteX9-1331" fmla="*/ 1869466 w 10129528"/>
              <a:gd name="connsiteY9-1332" fmla="*/ 8151833 h 10165212"/>
              <a:gd name="connsiteX10-1333" fmla="*/ 787 w 10129528"/>
              <a:gd name="connsiteY10-1334" fmla="*/ 5015164 h 10165212"/>
              <a:gd name="connsiteX0-1335" fmla="*/ 787 w 10129528"/>
              <a:gd name="connsiteY0-1336" fmla="*/ 5015164 h 10165212"/>
              <a:gd name="connsiteX1-1337" fmla="*/ 1895592 w 10129528"/>
              <a:gd name="connsiteY1-1338" fmla="*/ 1973101 h 10165212"/>
              <a:gd name="connsiteX2-1339" fmla="*/ 5039562 w 10129528"/>
              <a:gd name="connsiteY2-1340" fmla="*/ 4 h 10165212"/>
              <a:gd name="connsiteX3-1341" fmla="*/ 8068320 w 10129528"/>
              <a:gd name="connsiteY3-1342" fmla="*/ 1806815 h 10165212"/>
              <a:gd name="connsiteX4-1343" fmla="*/ 9524033 w 10129528"/>
              <a:gd name="connsiteY4-1344" fmla="*/ 3279652 h 10165212"/>
              <a:gd name="connsiteX5-1345" fmla="*/ 10127493 w 10129528"/>
              <a:gd name="connsiteY5-1346" fmla="*/ 5095737 h 10165212"/>
              <a:gd name="connsiteX6-1347" fmla="*/ 9663282 w 10129528"/>
              <a:gd name="connsiteY6-1348" fmla="*/ 6635547 h 10165212"/>
              <a:gd name="connsiteX7-1349" fmla="*/ 8262099 w 10129528"/>
              <a:gd name="connsiteY7-1350" fmla="*/ 8127495 h 10165212"/>
              <a:gd name="connsiteX8-1351" fmla="*/ 5178959 w 10129528"/>
              <a:gd name="connsiteY8-1352" fmla="*/ 10146384 h 10165212"/>
              <a:gd name="connsiteX9-1353" fmla="*/ 1869466 w 10129528"/>
              <a:gd name="connsiteY9-1354" fmla="*/ 8151833 h 10165212"/>
              <a:gd name="connsiteX10-1355" fmla="*/ 787 w 10129528"/>
              <a:gd name="connsiteY10-1356" fmla="*/ 5015164 h 10165212"/>
              <a:gd name="connsiteX0-1357" fmla="*/ 787 w 10132097"/>
              <a:gd name="connsiteY0-1358" fmla="*/ 5015164 h 10165212"/>
              <a:gd name="connsiteX1-1359" fmla="*/ 1895592 w 10132097"/>
              <a:gd name="connsiteY1-1360" fmla="*/ 1973101 h 10165212"/>
              <a:gd name="connsiteX2-1361" fmla="*/ 5039562 w 10132097"/>
              <a:gd name="connsiteY2-1362" fmla="*/ 4 h 10165212"/>
              <a:gd name="connsiteX3-1363" fmla="*/ 8068320 w 10132097"/>
              <a:gd name="connsiteY3-1364" fmla="*/ 1806815 h 10165212"/>
              <a:gd name="connsiteX4-1365" fmla="*/ 9524033 w 10132097"/>
              <a:gd name="connsiteY4-1366" fmla="*/ 3279652 h 10165212"/>
              <a:gd name="connsiteX5-1367" fmla="*/ 10127493 w 10132097"/>
              <a:gd name="connsiteY5-1368" fmla="*/ 5095737 h 10165212"/>
              <a:gd name="connsiteX6-1369" fmla="*/ 9663282 w 10132097"/>
              <a:gd name="connsiteY6-1370" fmla="*/ 6635547 h 10165212"/>
              <a:gd name="connsiteX7-1371" fmla="*/ 8262099 w 10132097"/>
              <a:gd name="connsiteY7-1372" fmla="*/ 8127495 h 10165212"/>
              <a:gd name="connsiteX8-1373" fmla="*/ 5178959 w 10132097"/>
              <a:gd name="connsiteY8-1374" fmla="*/ 10146384 h 10165212"/>
              <a:gd name="connsiteX9-1375" fmla="*/ 1869466 w 10132097"/>
              <a:gd name="connsiteY9-1376" fmla="*/ 8151833 h 10165212"/>
              <a:gd name="connsiteX10-1377" fmla="*/ 787 w 10132097"/>
              <a:gd name="connsiteY10-1378" fmla="*/ 5015164 h 10165212"/>
              <a:gd name="connsiteX0-1379" fmla="*/ 787 w 10128369"/>
              <a:gd name="connsiteY0-1380" fmla="*/ 5015164 h 10165212"/>
              <a:gd name="connsiteX1-1381" fmla="*/ 1895592 w 10128369"/>
              <a:gd name="connsiteY1-1382" fmla="*/ 1973101 h 10165212"/>
              <a:gd name="connsiteX2-1383" fmla="*/ 5039562 w 10128369"/>
              <a:gd name="connsiteY2-1384" fmla="*/ 4 h 10165212"/>
              <a:gd name="connsiteX3-1385" fmla="*/ 8068320 w 10128369"/>
              <a:gd name="connsiteY3-1386" fmla="*/ 1806815 h 10165212"/>
              <a:gd name="connsiteX4-1387" fmla="*/ 9524033 w 10128369"/>
              <a:gd name="connsiteY4-1388" fmla="*/ 3279652 h 10165212"/>
              <a:gd name="connsiteX5-1389" fmla="*/ 10127493 w 10128369"/>
              <a:gd name="connsiteY5-1390" fmla="*/ 5095737 h 10165212"/>
              <a:gd name="connsiteX6-1391" fmla="*/ 9663282 w 10128369"/>
              <a:gd name="connsiteY6-1392" fmla="*/ 6635547 h 10165212"/>
              <a:gd name="connsiteX7-1393" fmla="*/ 8262099 w 10128369"/>
              <a:gd name="connsiteY7-1394" fmla="*/ 8127495 h 10165212"/>
              <a:gd name="connsiteX8-1395" fmla="*/ 5178959 w 10128369"/>
              <a:gd name="connsiteY8-1396" fmla="*/ 10146384 h 10165212"/>
              <a:gd name="connsiteX9-1397" fmla="*/ 1869466 w 10128369"/>
              <a:gd name="connsiteY9-1398" fmla="*/ 8151833 h 10165212"/>
              <a:gd name="connsiteX10-1399" fmla="*/ 787 w 10128369"/>
              <a:gd name="connsiteY10-1400" fmla="*/ 5015164 h 10165212"/>
              <a:gd name="connsiteX0-1401" fmla="*/ 787 w 10128675"/>
              <a:gd name="connsiteY0-1402" fmla="*/ 5015164 h 10165212"/>
              <a:gd name="connsiteX1-1403" fmla="*/ 1895592 w 10128675"/>
              <a:gd name="connsiteY1-1404" fmla="*/ 1973101 h 10165212"/>
              <a:gd name="connsiteX2-1405" fmla="*/ 5039562 w 10128675"/>
              <a:gd name="connsiteY2-1406" fmla="*/ 4 h 10165212"/>
              <a:gd name="connsiteX3-1407" fmla="*/ 8068320 w 10128675"/>
              <a:gd name="connsiteY3-1408" fmla="*/ 1806815 h 10165212"/>
              <a:gd name="connsiteX4-1409" fmla="*/ 9524033 w 10128675"/>
              <a:gd name="connsiteY4-1410" fmla="*/ 3279652 h 10165212"/>
              <a:gd name="connsiteX5-1411" fmla="*/ 10127493 w 10128675"/>
              <a:gd name="connsiteY5-1412" fmla="*/ 5095737 h 10165212"/>
              <a:gd name="connsiteX6-1413" fmla="*/ 9663282 w 10128675"/>
              <a:gd name="connsiteY6-1414" fmla="*/ 6635547 h 10165212"/>
              <a:gd name="connsiteX7-1415" fmla="*/ 8262099 w 10128675"/>
              <a:gd name="connsiteY7-1416" fmla="*/ 8127495 h 10165212"/>
              <a:gd name="connsiteX8-1417" fmla="*/ 5178959 w 10128675"/>
              <a:gd name="connsiteY8-1418" fmla="*/ 10146384 h 10165212"/>
              <a:gd name="connsiteX9-1419" fmla="*/ 1869466 w 10128675"/>
              <a:gd name="connsiteY9-1420" fmla="*/ 8151833 h 10165212"/>
              <a:gd name="connsiteX10-1421" fmla="*/ 787 w 10128675"/>
              <a:gd name="connsiteY10-1422" fmla="*/ 5015164 h 10165212"/>
              <a:gd name="connsiteX0-1423" fmla="*/ 787 w 10128675"/>
              <a:gd name="connsiteY0-1424" fmla="*/ 5015164 h 10165212"/>
              <a:gd name="connsiteX1-1425" fmla="*/ 1895592 w 10128675"/>
              <a:gd name="connsiteY1-1426" fmla="*/ 1973101 h 10165212"/>
              <a:gd name="connsiteX2-1427" fmla="*/ 5039562 w 10128675"/>
              <a:gd name="connsiteY2-1428" fmla="*/ 4 h 10165212"/>
              <a:gd name="connsiteX3-1429" fmla="*/ 8068320 w 10128675"/>
              <a:gd name="connsiteY3-1430" fmla="*/ 1806815 h 10165212"/>
              <a:gd name="connsiteX4-1431" fmla="*/ 9524033 w 10128675"/>
              <a:gd name="connsiteY4-1432" fmla="*/ 3279652 h 10165212"/>
              <a:gd name="connsiteX5-1433" fmla="*/ 10127493 w 10128675"/>
              <a:gd name="connsiteY5-1434" fmla="*/ 5095737 h 10165212"/>
              <a:gd name="connsiteX6-1435" fmla="*/ 9663282 w 10128675"/>
              <a:gd name="connsiteY6-1436" fmla="*/ 6635547 h 10165212"/>
              <a:gd name="connsiteX7-1437" fmla="*/ 8262099 w 10128675"/>
              <a:gd name="connsiteY7-1438" fmla="*/ 8127495 h 10165212"/>
              <a:gd name="connsiteX8-1439" fmla="*/ 5178959 w 10128675"/>
              <a:gd name="connsiteY8-1440" fmla="*/ 10146384 h 10165212"/>
              <a:gd name="connsiteX9-1441" fmla="*/ 1869466 w 10128675"/>
              <a:gd name="connsiteY9-1442" fmla="*/ 8151833 h 10165212"/>
              <a:gd name="connsiteX10-1443" fmla="*/ 787 w 10128675"/>
              <a:gd name="connsiteY10-1444" fmla="*/ 5015164 h 10165212"/>
              <a:gd name="connsiteX0-1445" fmla="*/ 787 w 10128675"/>
              <a:gd name="connsiteY0-1446" fmla="*/ 5015424 h 10165472"/>
              <a:gd name="connsiteX1-1447" fmla="*/ 1895592 w 10128675"/>
              <a:gd name="connsiteY1-1448" fmla="*/ 1973361 h 10165472"/>
              <a:gd name="connsiteX2-1449" fmla="*/ 5039562 w 10128675"/>
              <a:gd name="connsiteY2-1450" fmla="*/ 264 h 10165472"/>
              <a:gd name="connsiteX3-1451" fmla="*/ 8068320 w 10128675"/>
              <a:gd name="connsiteY3-1452" fmla="*/ 1807075 h 10165472"/>
              <a:gd name="connsiteX4-1453" fmla="*/ 9524033 w 10128675"/>
              <a:gd name="connsiteY4-1454" fmla="*/ 3279912 h 10165472"/>
              <a:gd name="connsiteX5-1455" fmla="*/ 10127493 w 10128675"/>
              <a:gd name="connsiteY5-1456" fmla="*/ 5095997 h 10165472"/>
              <a:gd name="connsiteX6-1457" fmla="*/ 9663282 w 10128675"/>
              <a:gd name="connsiteY6-1458" fmla="*/ 6635807 h 10165472"/>
              <a:gd name="connsiteX7-1459" fmla="*/ 8262099 w 10128675"/>
              <a:gd name="connsiteY7-1460" fmla="*/ 8127755 h 10165472"/>
              <a:gd name="connsiteX8-1461" fmla="*/ 5178959 w 10128675"/>
              <a:gd name="connsiteY8-1462" fmla="*/ 10146644 h 10165472"/>
              <a:gd name="connsiteX9-1463" fmla="*/ 1869466 w 10128675"/>
              <a:gd name="connsiteY9-1464" fmla="*/ 8152093 h 10165472"/>
              <a:gd name="connsiteX10-1465" fmla="*/ 787 w 10128675"/>
              <a:gd name="connsiteY10-1466" fmla="*/ 5015424 h 10165472"/>
              <a:gd name="connsiteX0-1467" fmla="*/ 787 w 10128675"/>
              <a:gd name="connsiteY0-1468" fmla="*/ 5015424 h 10165472"/>
              <a:gd name="connsiteX1-1469" fmla="*/ 1895592 w 10128675"/>
              <a:gd name="connsiteY1-1470" fmla="*/ 1973361 h 10165472"/>
              <a:gd name="connsiteX2-1471" fmla="*/ 5039562 w 10128675"/>
              <a:gd name="connsiteY2-1472" fmla="*/ 264 h 10165472"/>
              <a:gd name="connsiteX3-1473" fmla="*/ 8068320 w 10128675"/>
              <a:gd name="connsiteY3-1474" fmla="*/ 1807075 h 10165472"/>
              <a:gd name="connsiteX4-1475" fmla="*/ 9524033 w 10128675"/>
              <a:gd name="connsiteY4-1476" fmla="*/ 3279912 h 10165472"/>
              <a:gd name="connsiteX5-1477" fmla="*/ 10127493 w 10128675"/>
              <a:gd name="connsiteY5-1478" fmla="*/ 5095997 h 10165472"/>
              <a:gd name="connsiteX6-1479" fmla="*/ 9663282 w 10128675"/>
              <a:gd name="connsiteY6-1480" fmla="*/ 6635807 h 10165472"/>
              <a:gd name="connsiteX7-1481" fmla="*/ 8262099 w 10128675"/>
              <a:gd name="connsiteY7-1482" fmla="*/ 8127755 h 10165472"/>
              <a:gd name="connsiteX8-1483" fmla="*/ 5178959 w 10128675"/>
              <a:gd name="connsiteY8-1484" fmla="*/ 10146644 h 10165472"/>
              <a:gd name="connsiteX9-1485" fmla="*/ 1869466 w 10128675"/>
              <a:gd name="connsiteY9-1486" fmla="*/ 8152093 h 10165472"/>
              <a:gd name="connsiteX10-1487" fmla="*/ 787 w 10128675"/>
              <a:gd name="connsiteY10-1488" fmla="*/ 5015424 h 10165472"/>
              <a:gd name="connsiteX0-1489" fmla="*/ 777 w 10128665"/>
              <a:gd name="connsiteY0-1490" fmla="*/ 5015424 h 10165472"/>
              <a:gd name="connsiteX1-1491" fmla="*/ 1895582 w 10128665"/>
              <a:gd name="connsiteY1-1492" fmla="*/ 1973361 h 10165472"/>
              <a:gd name="connsiteX2-1493" fmla="*/ 5039552 w 10128665"/>
              <a:gd name="connsiteY2-1494" fmla="*/ 264 h 10165472"/>
              <a:gd name="connsiteX3-1495" fmla="*/ 8068310 w 10128665"/>
              <a:gd name="connsiteY3-1496" fmla="*/ 1807075 h 10165472"/>
              <a:gd name="connsiteX4-1497" fmla="*/ 9524023 w 10128665"/>
              <a:gd name="connsiteY4-1498" fmla="*/ 3279912 h 10165472"/>
              <a:gd name="connsiteX5-1499" fmla="*/ 10127483 w 10128665"/>
              <a:gd name="connsiteY5-1500" fmla="*/ 5095997 h 10165472"/>
              <a:gd name="connsiteX6-1501" fmla="*/ 9663272 w 10128665"/>
              <a:gd name="connsiteY6-1502" fmla="*/ 6635807 h 10165472"/>
              <a:gd name="connsiteX7-1503" fmla="*/ 8262089 w 10128665"/>
              <a:gd name="connsiteY7-1504" fmla="*/ 8127755 h 10165472"/>
              <a:gd name="connsiteX8-1505" fmla="*/ 5178949 w 10128665"/>
              <a:gd name="connsiteY8-1506" fmla="*/ 10146644 h 10165472"/>
              <a:gd name="connsiteX9-1507" fmla="*/ 1869456 w 10128665"/>
              <a:gd name="connsiteY9-1508" fmla="*/ 8152093 h 10165472"/>
              <a:gd name="connsiteX10-1509" fmla="*/ 777 w 10128665"/>
              <a:gd name="connsiteY10-1510" fmla="*/ 5015424 h 10165472"/>
              <a:gd name="connsiteX0-1511" fmla="*/ 777 w 10128665"/>
              <a:gd name="connsiteY0-1512" fmla="*/ 5015424 h 10165653"/>
              <a:gd name="connsiteX1-1513" fmla="*/ 1895582 w 10128665"/>
              <a:gd name="connsiteY1-1514" fmla="*/ 1973361 h 10165653"/>
              <a:gd name="connsiteX2-1515" fmla="*/ 5039552 w 10128665"/>
              <a:gd name="connsiteY2-1516" fmla="*/ 264 h 10165653"/>
              <a:gd name="connsiteX3-1517" fmla="*/ 8068310 w 10128665"/>
              <a:gd name="connsiteY3-1518" fmla="*/ 1807075 h 10165653"/>
              <a:gd name="connsiteX4-1519" fmla="*/ 9524023 w 10128665"/>
              <a:gd name="connsiteY4-1520" fmla="*/ 3279912 h 10165653"/>
              <a:gd name="connsiteX5-1521" fmla="*/ 10127483 w 10128665"/>
              <a:gd name="connsiteY5-1522" fmla="*/ 5095997 h 10165653"/>
              <a:gd name="connsiteX6-1523" fmla="*/ 9663272 w 10128665"/>
              <a:gd name="connsiteY6-1524" fmla="*/ 6635807 h 10165653"/>
              <a:gd name="connsiteX7-1525" fmla="*/ 8262089 w 10128665"/>
              <a:gd name="connsiteY7-1526" fmla="*/ 8127755 h 10165653"/>
              <a:gd name="connsiteX8-1527" fmla="*/ 5178949 w 10128665"/>
              <a:gd name="connsiteY8-1528" fmla="*/ 10146644 h 10165653"/>
              <a:gd name="connsiteX9-1529" fmla="*/ 1869456 w 10128665"/>
              <a:gd name="connsiteY9-1530" fmla="*/ 8152093 h 10165653"/>
              <a:gd name="connsiteX10-1531" fmla="*/ 777 w 10128665"/>
              <a:gd name="connsiteY10-1532" fmla="*/ 5015424 h 10165653"/>
              <a:gd name="connsiteX0-1533" fmla="*/ 781 w 10128669"/>
              <a:gd name="connsiteY0-1534" fmla="*/ 5015424 h 10165653"/>
              <a:gd name="connsiteX1-1535" fmla="*/ 1895586 w 10128669"/>
              <a:gd name="connsiteY1-1536" fmla="*/ 1973361 h 10165653"/>
              <a:gd name="connsiteX2-1537" fmla="*/ 5039556 w 10128669"/>
              <a:gd name="connsiteY2-1538" fmla="*/ 264 h 10165653"/>
              <a:gd name="connsiteX3-1539" fmla="*/ 8068314 w 10128669"/>
              <a:gd name="connsiteY3-1540" fmla="*/ 1807075 h 10165653"/>
              <a:gd name="connsiteX4-1541" fmla="*/ 9524027 w 10128669"/>
              <a:gd name="connsiteY4-1542" fmla="*/ 3279912 h 10165653"/>
              <a:gd name="connsiteX5-1543" fmla="*/ 10127487 w 10128669"/>
              <a:gd name="connsiteY5-1544" fmla="*/ 5095997 h 10165653"/>
              <a:gd name="connsiteX6-1545" fmla="*/ 9663276 w 10128669"/>
              <a:gd name="connsiteY6-1546" fmla="*/ 6635807 h 10165653"/>
              <a:gd name="connsiteX7-1547" fmla="*/ 8262093 w 10128669"/>
              <a:gd name="connsiteY7-1548" fmla="*/ 8127755 h 10165653"/>
              <a:gd name="connsiteX8-1549" fmla="*/ 5178953 w 10128669"/>
              <a:gd name="connsiteY8-1550" fmla="*/ 10146644 h 10165653"/>
              <a:gd name="connsiteX9-1551" fmla="*/ 1869460 w 10128669"/>
              <a:gd name="connsiteY9-1552" fmla="*/ 8152093 h 10165653"/>
              <a:gd name="connsiteX10-1553" fmla="*/ 781 w 10128669"/>
              <a:gd name="connsiteY10-1554" fmla="*/ 5015424 h 10165653"/>
              <a:gd name="connsiteX0-1555" fmla="*/ 777 w 10128665"/>
              <a:gd name="connsiteY0-1556" fmla="*/ 5015424 h 10165653"/>
              <a:gd name="connsiteX1-1557" fmla="*/ 1895582 w 10128665"/>
              <a:gd name="connsiteY1-1558" fmla="*/ 1973361 h 10165653"/>
              <a:gd name="connsiteX2-1559" fmla="*/ 5039552 w 10128665"/>
              <a:gd name="connsiteY2-1560" fmla="*/ 264 h 10165653"/>
              <a:gd name="connsiteX3-1561" fmla="*/ 8068310 w 10128665"/>
              <a:gd name="connsiteY3-1562" fmla="*/ 1807075 h 10165653"/>
              <a:gd name="connsiteX4-1563" fmla="*/ 9524023 w 10128665"/>
              <a:gd name="connsiteY4-1564" fmla="*/ 3279912 h 10165653"/>
              <a:gd name="connsiteX5-1565" fmla="*/ 10127483 w 10128665"/>
              <a:gd name="connsiteY5-1566" fmla="*/ 5095997 h 10165653"/>
              <a:gd name="connsiteX6-1567" fmla="*/ 9663272 w 10128665"/>
              <a:gd name="connsiteY6-1568" fmla="*/ 6635807 h 10165653"/>
              <a:gd name="connsiteX7-1569" fmla="*/ 8262089 w 10128665"/>
              <a:gd name="connsiteY7-1570" fmla="*/ 8127755 h 10165653"/>
              <a:gd name="connsiteX8-1571" fmla="*/ 5178949 w 10128665"/>
              <a:gd name="connsiteY8-1572" fmla="*/ 10146644 h 10165653"/>
              <a:gd name="connsiteX9-1573" fmla="*/ 1869456 w 10128665"/>
              <a:gd name="connsiteY9-1574" fmla="*/ 8152093 h 10165653"/>
              <a:gd name="connsiteX10-1575" fmla="*/ 777 w 10128665"/>
              <a:gd name="connsiteY10-1576" fmla="*/ 5015424 h 10165653"/>
              <a:gd name="connsiteX0-1577" fmla="*/ 777 w 10128665"/>
              <a:gd name="connsiteY0-1578" fmla="*/ 5015424 h 10154591"/>
              <a:gd name="connsiteX1-1579" fmla="*/ 1895582 w 10128665"/>
              <a:gd name="connsiteY1-1580" fmla="*/ 1973361 h 10154591"/>
              <a:gd name="connsiteX2-1581" fmla="*/ 5039552 w 10128665"/>
              <a:gd name="connsiteY2-1582" fmla="*/ 264 h 10154591"/>
              <a:gd name="connsiteX3-1583" fmla="*/ 8068310 w 10128665"/>
              <a:gd name="connsiteY3-1584" fmla="*/ 1807075 h 10154591"/>
              <a:gd name="connsiteX4-1585" fmla="*/ 9524023 w 10128665"/>
              <a:gd name="connsiteY4-1586" fmla="*/ 3279912 h 10154591"/>
              <a:gd name="connsiteX5-1587" fmla="*/ 10127483 w 10128665"/>
              <a:gd name="connsiteY5-1588" fmla="*/ 5095997 h 10154591"/>
              <a:gd name="connsiteX6-1589" fmla="*/ 9663272 w 10128665"/>
              <a:gd name="connsiteY6-1590" fmla="*/ 6635807 h 10154591"/>
              <a:gd name="connsiteX7-1591" fmla="*/ 8262089 w 10128665"/>
              <a:gd name="connsiteY7-1592" fmla="*/ 8127755 h 10154591"/>
              <a:gd name="connsiteX8-1593" fmla="*/ 5178949 w 10128665"/>
              <a:gd name="connsiteY8-1594" fmla="*/ 10146644 h 10154591"/>
              <a:gd name="connsiteX9-1595" fmla="*/ 1869456 w 10128665"/>
              <a:gd name="connsiteY9-1596" fmla="*/ 8152093 h 10154591"/>
              <a:gd name="connsiteX10-1597" fmla="*/ 777 w 10128665"/>
              <a:gd name="connsiteY10-1598" fmla="*/ 5015424 h 10154591"/>
              <a:gd name="connsiteX0-1599" fmla="*/ 777 w 10128665"/>
              <a:gd name="connsiteY0-1600" fmla="*/ 5015424 h 10139810"/>
              <a:gd name="connsiteX1-1601" fmla="*/ 1895582 w 10128665"/>
              <a:gd name="connsiteY1-1602" fmla="*/ 1973361 h 10139810"/>
              <a:gd name="connsiteX2-1603" fmla="*/ 5039552 w 10128665"/>
              <a:gd name="connsiteY2-1604" fmla="*/ 264 h 10139810"/>
              <a:gd name="connsiteX3-1605" fmla="*/ 8068310 w 10128665"/>
              <a:gd name="connsiteY3-1606" fmla="*/ 1807075 h 10139810"/>
              <a:gd name="connsiteX4-1607" fmla="*/ 9524023 w 10128665"/>
              <a:gd name="connsiteY4-1608" fmla="*/ 3279912 h 10139810"/>
              <a:gd name="connsiteX5-1609" fmla="*/ 10127483 w 10128665"/>
              <a:gd name="connsiteY5-1610" fmla="*/ 5095997 h 10139810"/>
              <a:gd name="connsiteX6-1611" fmla="*/ 9663272 w 10128665"/>
              <a:gd name="connsiteY6-1612" fmla="*/ 6635807 h 10139810"/>
              <a:gd name="connsiteX7-1613" fmla="*/ 8262089 w 10128665"/>
              <a:gd name="connsiteY7-1614" fmla="*/ 8127755 h 10139810"/>
              <a:gd name="connsiteX8-1615" fmla="*/ 5178949 w 10128665"/>
              <a:gd name="connsiteY8-1616" fmla="*/ 10131776 h 10139810"/>
              <a:gd name="connsiteX9-1617" fmla="*/ 1869456 w 10128665"/>
              <a:gd name="connsiteY9-1618" fmla="*/ 8152093 h 10139810"/>
              <a:gd name="connsiteX10-1619" fmla="*/ 777 w 10128665"/>
              <a:gd name="connsiteY10-1620" fmla="*/ 5015424 h 10139810"/>
              <a:gd name="connsiteX0-1621" fmla="*/ 777 w 10128665"/>
              <a:gd name="connsiteY0-1622" fmla="*/ 5015424 h 10139724"/>
              <a:gd name="connsiteX1-1623" fmla="*/ 1895582 w 10128665"/>
              <a:gd name="connsiteY1-1624" fmla="*/ 1973361 h 10139724"/>
              <a:gd name="connsiteX2-1625" fmla="*/ 5039552 w 10128665"/>
              <a:gd name="connsiteY2-1626" fmla="*/ 264 h 10139724"/>
              <a:gd name="connsiteX3-1627" fmla="*/ 8068310 w 10128665"/>
              <a:gd name="connsiteY3-1628" fmla="*/ 1807075 h 10139724"/>
              <a:gd name="connsiteX4-1629" fmla="*/ 9524023 w 10128665"/>
              <a:gd name="connsiteY4-1630" fmla="*/ 3279912 h 10139724"/>
              <a:gd name="connsiteX5-1631" fmla="*/ 10127483 w 10128665"/>
              <a:gd name="connsiteY5-1632" fmla="*/ 5095997 h 10139724"/>
              <a:gd name="connsiteX6-1633" fmla="*/ 9663272 w 10128665"/>
              <a:gd name="connsiteY6-1634" fmla="*/ 6635807 h 10139724"/>
              <a:gd name="connsiteX7-1635" fmla="*/ 8262089 w 10128665"/>
              <a:gd name="connsiteY7-1636" fmla="*/ 8127755 h 10139724"/>
              <a:gd name="connsiteX8-1637" fmla="*/ 5178949 w 10128665"/>
              <a:gd name="connsiteY8-1638" fmla="*/ 10131776 h 10139724"/>
              <a:gd name="connsiteX9-1639" fmla="*/ 1869456 w 10128665"/>
              <a:gd name="connsiteY9-1640" fmla="*/ 8152093 h 10139724"/>
              <a:gd name="connsiteX10-1641" fmla="*/ 777 w 10128665"/>
              <a:gd name="connsiteY10-1642" fmla="*/ 5015424 h 10139724"/>
              <a:gd name="connsiteX0-1643" fmla="*/ 777 w 10128665"/>
              <a:gd name="connsiteY0-1644" fmla="*/ 5015424 h 10139682"/>
              <a:gd name="connsiteX1-1645" fmla="*/ 1895582 w 10128665"/>
              <a:gd name="connsiteY1-1646" fmla="*/ 1973361 h 10139682"/>
              <a:gd name="connsiteX2-1647" fmla="*/ 5039552 w 10128665"/>
              <a:gd name="connsiteY2-1648" fmla="*/ 264 h 10139682"/>
              <a:gd name="connsiteX3-1649" fmla="*/ 8068310 w 10128665"/>
              <a:gd name="connsiteY3-1650" fmla="*/ 1807075 h 10139682"/>
              <a:gd name="connsiteX4-1651" fmla="*/ 9524023 w 10128665"/>
              <a:gd name="connsiteY4-1652" fmla="*/ 3279912 h 10139682"/>
              <a:gd name="connsiteX5-1653" fmla="*/ 10127483 w 10128665"/>
              <a:gd name="connsiteY5-1654" fmla="*/ 5095997 h 10139682"/>
              <a:gd name="connsiteX6-1655" fmla="*/ 9663272 w 10128665"/>
              <a:gd name="connsiteY6-1656" fmla="*/ 6635807 h 10139682"/>
              <a:gd name="connsiteX7-1657" fmla="*/ 8262089 w 10128665"/>
              <a:gd name="connsiteY7-1658" fmla="*/ 8127755 h 10139682"/>
              <a:gd name="connsiteX8-1659" fmla="*/ 5178949 w 10128665"/>
              <a:gd name="connsiteY8-1660" fmla="*/ 10131776 h 10139682"/>
              <a:gd name="connsiteX9-1661" fmla="*/ 1869456 w 10128665"/>
              <a:gd name="connsiteY9-1662" fmla="*/ 8152093 h 10139682"/>
              <a:gd name="connsiteX10-1663" fmla="*/ 777 w 10128665"/>
              <a:gd name="connsiteY10-1664" fmla="*/ 5015424 h 10139682"/>
              <a:gd name="connsiteX0-1665" fmla="*/ 777 w 10128665"/>
              <a:gd name="connsiteY0-1666" fmla="*/ 5015424 h 10132673"/>
              <a:gd name="connsiteX1-1667" fmla="*/ 1895582 w 10128665"/>
              <a:gd name="connsiteY1-1668" fmla="*/ 1973361 h 10132673"/>
              <a:gd name="connsiteX2-1669" fmla="*/ 5039552 w 10128665"/>
              <a:gd name="connsiteY2-1670" fmla="*/ 264 h 10132673"/>
              <a:gd name="connsiteX3-1671" fmla="*/ 8068310 w 10128665"/>
              <a:gd name="connsiteY3-1672" fmla="*/ 1807075 h 10132673"/>
              <a:gd name="connsiteX4-1673" fmla="*/ 9524023 w 10128665"/>
              <a:gd name="connsiteY4-1674" fmla="*/ 3279912 h 10132673"/>
              <a:gd name="connsiteX5-1675" fmla="*/ 10127483 w 10128665"/>
              <a:gd name="connsiteY5-1676" fmla="*/ 5095997 h 10132673"/>
              <a:gd name="connsiteX6-1677" fmla="*/ 9663272 w 10128665"/>
              <a:gd name="connsiteY6-1678" fmla="*/ 6635807 h 10132673"/>
              <a:gd name="connsiteX7-1679" fmla="*/ 8262089 w 10128665"/>
              <a:gd name="connsiteY7-1680" fmla="*/ 8127755 h 10132673"/>
              <a:gd name="connsiteX8-1681" fmla="*/ 5178949 w 10128665"/>
              <a:gd name="connsiteY8-1682" fmla="*/ 10131776 h 10132673"/>
              <a:gd name="connsiteX9-1683" fmla="*/ 1869456 w 10128665"/>
              <a:gd name="connsiteY9-1684" fmla="*/ 8152093 h 10132673"/>
              <a:gd name="connsiteX10-1685" fmla="*/ 777 w 10128665"/>
              <a:gd name="connsiteY10-1686" fmla="*/ 5015424 h 10132673"/>
              <a:gd name="connsiteX0-1687" fmla="*/ 777 w 10128665"/>
              <a:gd name="connsiteY0-1688" fmla="*/ 5015424 h 10132673"/>
              <a:gd name="connsiteX1-1689" fmla="*/ 1895582 w 10128665"/>
              <a:gd name="connsiteY1-1690" fmla="*/ 1973361 h 10132673"/>
              <a:gd name="connsiteX2-1691" fmla="*/ 5039552 w 10128665"/>
              <a:gd name="connsiteY2-1692" fmla="*/ 264 h 10132673"/>
              <a:gd name="connsiteX3-1693" fmla="*/ 8068310 w 10128665"/>
              <a:gd name="connsiteY3-1694" fmla="*/ 1807075 h 10132673"/>
              <a:gd name="connsiteX4-1695" fmla="*/ 9524023 w 10128665"/>
              <a:gd name="connsiteY4-1696" fmla="*/ 3279912 h 10132673"/>
              <a:gd name="connsiteX5-1697" fmla="*/ 10127483 w 10128665"/>
              <a:gd name="connsiteY5-1698" fmla="*/ 5095997 h 10132673"/>
              <a:gd name="connsiteX6-1699" fmla="*/ 9663272 w 10128665"/>
              <a:gd name="connsiteY6-1700" fmla="*/ 6635807 h 10132673"/>
              <a:gd name="connsiteX7-1701" fmla="*/ 8262089 w 10128665"/>
              <a:gd name="connsiteY7-1702" fmla="*/ 8127755 h 10132673"/>
              <a:gd name="connsiteX8-1703" fmla="*/ 5178949 w 10128665"/>
              <a:gd name="connsiteY8-1704" fmla="*/ 10131776 h 10132673"/>
              <a:gd name="connsiteX9-1705" fmla="*/ 1869456 w 10128665"/>
              <a:gd name="connsiteY9-1706" fmla="*/ 8152093 h 10132673"/>
              <a:gd name="connsiteX10-1707" fmla="*/ 777 w 10128665"/>
              <a:gd name="connsiteY10-1708" fmla="*/ 5015424 h 10132673"/>
              <a:gd name="connsiteX0-1709" fmla="*/ 777 w 10128665"/>
              <a:gd name="connsiteY0-1710" fmla="*/ 5015424 h 10132673"/>
              <a:gd name="connsiteX1-1711" fmla="*/ 1895582 w 10128665"/>
              <a:gd name="connsiteY1-1712" fmla="*/ 1973361 h 10132673"/>
              <a:gd name="connsiteX2-1713" fmla="*/ 5039552 w 10128665"/>
              <a:gd name="connsiteY2-1714" fmla="*/ 264 h 10132673"/>
              <a:gd name="connsiteX3-1715" fmla="*/ 8068310 w 10128665"/>
              <a:gd name="connsiteY3-1716" fmla="*/ 1807075 h 10132673"/>
              <a:gd name="connsiteX4-1717" fmla="*/ 9524023 w 10128665"/>
              <a:gd name="connsiteY4-1718" fmla="*/ 3279912 h 10132673"/>
              <a:gd name="connsiteX5-1719" fmla="*/ 10127483 w 10128665"/>
              <a:gd name="connsiteY5-1720" fmla="*/ 5095997 h 10132673"/>
              <a:gd name="connsiteX6-1721" fmla="*/ 9663272 w 10128665"/>
              <a:gd name="connsiteY6-1722" fmla="*/ 6635807 h 10132673"/>
              <a:gd name="connsiteX7-1723" fmla="*/ 8262089 w 10128665"/>
              <a:gd name="connsiteY7-1724" fmla="*/ 8127755 h 10132673"/>
              <a:gd name="connsiteX8-1725" fmla="*/ 5178949 w 10128665"/>
              <a:gd name="connsiteY8-1726" fmla="*/ 10131776 h 10132673"/>
              <a:gd name="connsiteX9-1727" fmla="*/ 1869456 w 10128665"/>
              <a:gd name="connsiteY9-1728" fmla="*/ 8152093 h 10132673"/>
              <a:gd name="connsiteX10-1729" fmla="*/ 777 w 10128665"/>
              <a:gd name="connsiteY10-1730" fmla="*/ 5015424 h 10132673"/>
              <a:gd name="connsiteX0-1731" fmla="*/ 777 w 10128665"/>
              <a:gd name="connsiteY0-1732" fmla="*/ 5015424 h 10136221"/>
              <a:gd name="connsiteX1-1733" fmla="*/ 1895582 w 10128665"/>
              <a:gd name="connsiteY1-1734" fmla="*/ 1973361 h 10136221"/>
              <a:gd name="connsiteX2-1735" fmla="*/ 5039552 w 10128665"/>
              <a:gd name="connsiteY2-1736" fmla="*/ 264 h 10136221"/>
              <a:gd name="connsiteX3-1737" fmla="*/ 8068310 w 10128665"/>
              <a:gd name="connsiteY3-1738" fmla="*/ 1807075 h 10136221"/>
              <a:gd name="connsiteX4-1739" fmla="*/ 9524023 w 10128665"/>
              <a:gd name="connsiteY4-1740" fmla="*/ 3279912 h 10136221"/>
              <a:gd name="connsiteX5-1741" fmla="*/ 10127483 w 10128665"/>
              <a:gd name="connsiteY5-1742" fmla="*/ 5095997 h 10136221"/>
              <a:gd name="connsiteX6-1743" fmla="*/ 9663272 w 10128665"/>
              <a:gd name="connsiteY6-1744" fmla="*/ 6635807 h 10136221"/>
              <a:gd name="connsiteX7-1745" fmla="*/ 8262089 w 10128665"/>
              <a:gd name="connsiteY7-1746" fmla="*/ 8127755 h 10136221"/>
              <a:gd name="connsiteX8-1747" fmla="*/ 5178949 w 10128665"/>
              <a:gd name="connsiteY8-1748" fmla="*/ 10131776 h 10136221"/>
              <a:gd name="connsiteX9-1749" fmla="*/ 1869456 w 10128665"/>
              <a:gd name="connsiteY9-1750" fmla="*/ 8152093 h 10136221"/>
              <a:gd name="connsiteX10-1751" fmla="*/ 777 w 10128665"/>
              <a:gd name="connsiteY10-1752" fmla="*/ 5015424 h 10136221"/>
              <a:gd name="connsiteX0-1753" fmla="*/ 777 w 10128665"/>
              <a:gd name="connsiteY0-1754" fmla="*/ 5015424 h 10140893"/>
              <a:gd name="connsiteX1-1755" fmla="*/ 1895582 w 10128665"/>
              <a:gd name="connsiteY1-1756" fmla="*/ 1973361 h 10140893"/>
              <a:gd name="connsiteX2-1757" fmla="*/ 5039552 w 10128665"/>
              <a:gd name="connsiteY2-1758" fmla="*/ 264 h 10140893"/>
              <a:gd name="connsiteX3-1759" fmla="*/ 8068310 w 10128665"/>
              <a:gd name="connsiteY3-1760" fmla="*/ 1807075 h 10140893"/>
              <a:gd name="connsiteX4-1761" fmla="*/ 9524023 w 10128665"/>
              <a:gd name="connsiteY4-1762" fmla="*/ 3279912 h 10140893"/>
              <a:gd name="connsiteX5-1763" fmla="*/ 10127483 w 10128665"/>
              <a:gd name="connsiteY5-1764" fmla="*/ 5095997 h 10140893"/>
              <a:gd name="connsiteX6-1765" fmla="*/ 9663272 w 10128665"/>
              <a:gd name="connsiteY6-1766" fmla="*/ 6635807 h 10140893"/>
              <a:gd name="connsiteX7-1767" fmla="*/ 8262089 w 10128665"/>
              <a:gd name="connsiteY7-1768" fmla="*/ 8127755 h 10140893"/>
              <a:gd name="connsiteX8-1769" fmla="*/ 5178949 w 10128665"/>
              <a:gd name="connsiteY8-1770" fmla="*/ 10131776 h 10140893"/>
              <a:gd name="connsiteX9-1771" fmla="*/ 1869456 w 10128665"/>
              <a:gd name="connsiteY9-1772" fmla="*/ 8152093 h 10140893"/>
              <a:gd name="connsiteX10-1773" fmla="*/ 777 w 10128665"/>
              <a:gd name="connsiteY10-1774" fmla="*/ 5015424 h 10140893"/>
              <a:gd name="connsiteX0-1775" fmla="*/ 777 w 10128665"/>
              <a:gd name="connsiteY0-1776" fmla="*/ 5015424 h 10137040"/>
              <a:gd name="connsiteX1-1777" fmla="*/ 1895582 w 10128665"/>
              <a:gd name="connsiteY1-1778" fmla="*/ 1973361 h 10137040"/>
              <a:gd name="connsiteX2-1779" fmla="*/ 5039552 w 10128665"/>
              <a:gd name="connsiteY2-1780" fmla="*/ 264 h 10137040"/>
              <a:gd name="connsiteX3-1781" fmla="*/ 8068310 w 10128665"/>
              <a:gd name="connsiteY3-1782" fmla="*/ 1807075 h 10137040"/>
              <a:gd name="connsiteX4-1783" fmla="*/ 9524023 w 10128665"/>
              <a:gd name="connsiteY4-1784" fmla="*/ 3279912 h 10137040"/>
              <a:gd name="connsiteX5-1785" fmla="*/ 10127483 w 10128665"/>
              <a:gd name="connsiteY5-1786" fmla="*/ 5095997 h 10137040"/>
              <a:gd name="connsiteX6-1787" fmla="*/ 9663272 w 10128665"/>
              <a:gd name="connsiteY6-1788" fmla="*/ 6635807 h 10137040"/>
              <a:gd name="connsiteX7-1789" fmla="*/ 8262089 w 10128665"/>
              <a:gd name="connsiteY7-1790" fmla="*/ 8127755 h 10137040"/>
              <a:gd name="connsiteX8-1791" fmla="*/ 5178949 w 10128665"/>
              <a:gd name="connsiteY8-1792" fmla="*/ 10131776 h 10137040"/>
              <a:gd name="connsiteX9-1793" fmla="*/ 1869456 w 10128665"/>
              <a:gd name="connsiteY9-1794" fmla="*/ 8152093 h 10137040"/>
              <a:gd name="connsiteX10-1795" fmla="*/ 777 w 10128665"/>
              <a:gd name="connsiteY10-1796" fmla="*/ 5015424 h 10137040"/>
              <a:gd name="connsiteX0-1797" fmla="*/ 777 w 10128665"/>
              <a:gd name="connsiteY0-1798" fmla="*/ 5015424 h 10139847"/>
              <a:gd name="connsiteX1-1799" fmla="*/ 1895582 w 10128665"/>
              <a:gd name="connsiteY1-1800" fmla="*/ 1973361 h 10139847"/>
              <a:gd name="connsiteX2-1801" fmla="*/ 5039552 w 10128665"/>
              <a:gd name="connsiteY2-1802" fmla="*/ 264 h 10139847"/>
              <a:gd name="connsiteX3-1803" fmla="*/ 8068310 w 10128665"/>
              <a:gd name="connsiteY3-1804" fmla="*/ 1807075 h 10139847"/>
              <a:gd name="connsiteX4-1805" fmla="*/ 9524023 w 10128665"/>
              <a:gd name="connsiteY4-1806" fmla="*/ 3279912 h 10139847"/>
              <a:gd name="connsiteX5-1807" fmla="*/ 10127483 w 10128665"/>
              <a:gd name="connsiteY5-1808" fmla="*/ 5095997 h 10139847"/>
              <a:gd name="connsiteX6-1809" fmla="*/ 9663272 w 10128665"/>
              <a:gd name="connsiteY6-1810" fmla="*/ 6635807 h 10139847"/>
              <a:gd name="connsiteX7-1811" fmla="*/ 8262089 w 10128665"/>
              <a:gd name="connsiteY7-1812" fmla="*/ 8127755 h 10139847"/>
              <a:gd name="connsiteX8-1813" fmla="*/ 5178949 w 10128665"/>
              <a:gd name="connsiteY8-1814" fmla="*/ 10131776 h 10139847"/>
              <a:gd name="connsiteX9-1815" fmla="*/ 1869456 w 10128665"/>
              <a:gd name="connsiteY9-1816" fmla="*/ 8152093 h 10139847"/>
              <a:gd name="connsiteX10-1817" fmla="*/ 777 w 10128665"/>
              <a:gd name="connsiteY10-1818" fmla="*/ 5015424 h 10139847"/>
              <a:gd name="connsiteX0-1819" fmla="*/ 777 w 10128665"/>
              <a:gd name="connsiteY0-1820" fmla="*/ 5015424 h 10139847"/>
              <a:gd name="connsiteX1-1821" fmla="*/ 1895582 w 10128665"/>
              <a:gd name="connsiteY1-1822" fmla="*/ 1973361 h 10139847"/>
              <a:gd name="connsiteX2-1823" fmla="*/ 5039552 w 10128665"/>
              <a:gd name="connsiteY2-1824" fmla="*/ 264 h 10139847"/>
              <a:gd name="connsiteX3-1825" fmla="*/ 8068310 w 10128665"/>
              <a:gd name="connsiteY3-1826" fmla="*/ 1807075 h 10139847"/>
              <a:gd name="connsiteX4-1827" fmla="*/ 9524023 w 10128665"/>
              <a:gd name="connsiteY4-1828" fmla="*/ 3279912 h 10139847"/>
              <a:gd name="connsiteX5-1829" fmla="*/ 10127483 w 10128665"/>
              <a:gd name="connsiteY5-1830" fmla="*/ 5095997 h 10139847"/>
              <a:gd name="connsiteX6-1831" fmla="*/ 9663272 w 10128665"/>
              <a:gd name="connsiteY6-1832" fmla="*/ 6635807 h 10139847"/>
              <a:gd name="connsiteX7-1833" fmla="*/ 8262089 w 10128665"/>
              <a:gd name="connsiteY7-1834" fmla="*/ 8127755 h 10139847"/>
              <a:gd name="connsiteX8-1835" fmla="*/ 5178949 w 10128665"/>
              <a:gd name="connsiteY8-1836" fmla="*/ 10131776 h 10139847"/>
              <a:gd name="connsiteX9-1837" fmla="*/ 1869456 w 10128665"/>
              <a:gd name="connsiteY9-1838" fmla="*/ 8152093 h 10139847"/>
              <a:gd name="connsiteX10-1839" fmla="*/ 777 w 10128665"/>
              <a:gd name="connsiteY10-1840" fmla="*/ 5015424 h 10139847"/>
              <a:gd name="connsiteX0-1841" fmla="*/ 777 w 10211929"/>
              <a:gd name="connsiteY0-1842" fmla="*/ 5015424 h 10139847"/>
              <a:gd name="connsiteX1-1843" fmla="*/ 1895582 w 10211929"/>
              <a:gd name="connsiteY1-1844" fmla="*/ 1973361 h 10139847"/>
              <a:gd name="connsiteX2-1845" fmla="*/ 5039552 w 10211929"/>
              <a:gd name="connsiteY2-1846" fmla="*/ 264 h 10139847"/>
              <a:gd name="connsiteX3-1847" fmla="*/ 8068310 w 10211929"/>
              <a:gd name="connsiteY3-1848" fmla="*/ 1807075 h 10139847"/>
              <a:gd name="connsiteX4-1849" fmla="*/ 10127483 w 10211929"/>
              <a:gd name="connsiteY4-1850" fmla="*/ 5095997 h 10139847"/>
              <a:gd name="connsiteX5-1851" fmla="*/ 9663272 w 10211929"/>
              <a:gd name="connsiteY5-1852" fmla="*/ 6635807 h 10139847"/>
              <a:gd name="connsiteX6-1853" fmla="*/ 8262089 w 10211929"/>
              <a:gd name="connsiteY6-1854" fmla="*/ 8127755 h 10139847"/>
              <a:gd name="connsiteX7-1855" fmla="*/ 5178949 w 10211929"/>
              <a:gd name="connsiteY7-1856" fmla="*/ 10131776 h 10139847"/>
              <a:gd name="connsiteX8-1857" fmla="*/ 1869456 w 10211929"/>
              <a:gd name="connsiteY8-1858" fmla="*/ 8152093 h 10139847"/>
              <a:gd name="connsiteX9-1859" fmla="*/ 777 w 10211929"/>
              <a:gd name="connsiteY9-1860" fmla="*/ 5015424 h 10139847"/>
              <a:gd name="connsiteX0-1861" fmla="*/ 777 w 10095194"/>
              <a:gd name="connsiteY0-1862" fmla="*/ 5015424 h 10139847"/>
              <a:gd name="connsiteX1-1863" fmla="*/ 1895582 w 10095194"/>
              <a:gd name="connsiteY1-1864" fmla="*/ 1973361 h 10139847"/>
              <a:gd name="connsiteX2-1865" fmla="*/ 5039552 w 10095194"/>
              <a:gd name="connsiteY2-1866" fmla="*/ 264 h 10139847"/>
              <a:gd name="connsiteX3-1867" fmla="*/ 8068310 w 10095194"/>
              <a:gd name="connsiteY3-1868" fmla="*/ 1807075 h 10139847"/>
              <a:gd name="connsiteX4-1869" fmla="*/ 9989124 w 10095194"/>
              <a:gd name="connsiteY4-1870" fmla="*/ 4086473 h 10139847"/>
              <a:gd name="connsiteX5-1871" fmla="*/ 9663272 w 10095194"/>
              <a:gd name="connsiteY5-1872" fmla="*/ 6635807 h 10139847"/>
              <a:gd name="connsiteX6-1873" fmla="*/ 8262089 w 10095194"/>
              <a:gd name="connsiteY6-1874" fmla="*/ 8127755 h 10139847"/>
              <a:gd name="connsiteX7-1875" fmla="*/ 5178949 w 10095194"/>
              <a:gd name="connsiteY7-1876" fmla="*/ 10131776 h 10139847"/>
              <a:gd name="connsiteX8-1877" fmla="*/ 1869456 w 10095194"/>
              <a:gd name="connsiteY8-1878" fmla="*/ 8152093 h 10139847"/>
              <a:gd name="connsiteX9-1879" fmla="*/ 777 w 10095194"/>
              <a:gd name="connsiteY9-1880" fmla="*/ 5015424 h 10139847"/>
              <a:gd name="connsiteX0-1881" fmla="*/ 777 w 10143243"/>
              <a:gd name="connsiteY0-1882" fmla="*/ 5015424 h 10139847"/>
              <a:gd name="connsiteX1-1883" fmla="*/ 1895582 w 10143243"/>
              <a:gd name="connsiteY1-1884" fmla="*/ 1973361 h 10139847"/>
              <a:gd name="connsiteX2-1885" fmla="*/ 5039552 w 10143243"/>
              <a:gd name="connsiteY2-1886" fmla="*/ 264 h 10139847"/>
              <a:gd name="connsiteX3-1887" fmla="*/ 8068310 w 10143243"/>
              <a:gd name="connsiteY3-1888" fmla="*/ 1807075 h 10139847"/>
              <a:gd name="connsiteX4-1889" fmla="*/ 10047380 w 10143243"/>
              <a:gd name="connsiteY4-1890" fmla="*/ 4369721 h 10139847"/>
              <a:gd name="connsiteX5-1891" fmla="*/ 9663272 w 10143243"/>
              <a:gd name="connsiteY5-1892" fmla="*/ 6635807 h 10139847"/>
              <a:gd name="connsiteX6-1893" fmla="*/ 8262089 w 10143243"/>
              <a:gd name="connsiteY6-1894" fmla="*/ 8127755 h 10139847"/>
              <a:gd name="connsiteX7-1895" fmla="*/ 5178949 w 10143243"/>
              <a:gd name="connsiteY7-1896" fmla="*/ 10131776 h 10139847"/>
              <a:gd name="connsiteX8-1897" fmla="*/ 1869456 w 10143243"/>
              <a:gd name="connsiteY8-1898" fmla="*/ 8152093 h 10139847"/>
              <a:gd name="connsiteX9-1899" fmla="*/ 777 w 10143243"/>
              <a:gd name="connsiteY9-1900" fmla="*/ 5015424 h 10139847"/>
              <a:gd name="connsiteX0-1901" fmla="*/ 777 w 10188867"/>
              <a:gd name="connsiteY0-1902" fmla="*/ 5015424 h 10139847"/>
              <a:gd name="connsiteX1-1903" fmla="*/ 1895582 w 10188867"/>
              <a:gd name="connsiteY1-1904" fmla="*/ 1973361 h 10139847"/>
              <a:gd name="connsiteX2-1905" fmla="*/ 5039552 w 10188867"/>
              <a:gd name="connsiteY2-1906" fmla="*/ 264 h 10139847"/>
              <a:gd name="connsiteX3-1907" fmla="*/ 8068310 w 10188867"/>
              <a:gd name="connsiteY3-1908" fmla="*/ 1807075 h 10139847"/>
              <a:gd name="connsiteX4-1909" fmla="*/ 10100925 w 10188867"/>
              <a:gd name="connsiteY4-1910" fmla="*/ 4654536 h 10139847"/>
              <a:gd name="connsiteX5-1911" fmla="*/ 9663272 w 10188867"/>
              <a:gd name="connsiteY5-1912" fmla="*/ 6635807 h 10139847"/>
              <a:gd name="connsiteX6-1913" fmla="*/ 8262089 w 10188867"/>
              <a:gd name="connsiteY6-1914" fmla="*/ 8127755 h 10139847"/>
              <a:gd name="connsiteX7-1915" fmla="*/ 5178949 w 10188867"/>
              <a:gd name="connsiteY7-1916" fmla="*/ 10131776 h 10139847"/>
              <a:gd name="connsiteX8-1917" fmla="*/ 1869456 w 10188867"/>
              <a:gd name="connsiteY8-1918" fmla="*/ 8152093 h 10139847"/>
              <a:gd name="connsiteX9-1919" fmla="*/ 777 w 10188867"/>
              <a:gd name="connsiteY9-1920" fmla="*/ 5015424 h 10139847"/>
              <a:gd name="connsiteX0-1921" fmla="*/ 777 w 10142580"/>
              <a:gd name="connsiteY0-1922" fmla="*/ 5015424 h 10139847"/>
              <a:gd name="connsiteX1-1923" fmla="*/ 1895582 w 10142580"/>
              <a:gd name="connsiteY1-1924" fmla="*/ 1973361 h 10139847"/>
              <a:gd name="connsiteX2-1925" fmla="*/ 5039552 w 10142580"/>
              <a:gd name="connsiteY2-1926" fmla="*/ 264 h 10139847"/>
              <a:gd name="connsiteX3-1927" fmla="*/ 8068310 w 10142580"/>
              <a:gd name="connsiteY3-1928" fmla="*/ 1807075 h 10139847"/>
              <a:gd name="connsiteX4-1929" fmla="*/ 10100925 w 10142580"/>
              <a:gd name="connsiteY4-1930" fmla="*/ 4654536 h 10139847"/>
              <a:gd name="connsiteX5-1931" fmla="*/ 9663272 w 10142580"/>
              <a:gd name="connsiteY5-1932" fmla="*/ 6635807 h 10139847"/>
              <a:gd name="connsiteX6-1933" fmla="*/ 8262089 w 10142580"/>
              <a:gd name="connsiteY6-1934" fmla="*/ 8127755 h 10139847"/>
              <a:gd name="connsiteX7-1935" fmla="*/ 5178949 w 10142580"/>
              <a:gd name="connsiteY7-1936" fmla="*/ 10131776 h 10139847"/>
              <a:gd name="connsiteX8-1937" fmla="*/ 1869456 w 10142580"/>
              <a:gd name="connsiteY8-1938" fmla="*/ 8152093 h 10139847"/>
              <a:gd name="connsiteX9-1939" fmla="*/ 777 w 10142580"/>
              <a:gd name="connsiteY9-1940" fmla="*/ 5015424 h 10139847"/>
              <a:gd name="connsiteX0-1941" fmla="*/ 777 w 10131835"/>
              <a:gd name="connsiteY0-1942" fmla="*/ 5015424 h 10139847"/>
              <a:gd name="connsiteX1-1943" fmla="*/ 1895582 w 10131835"/>
              <a:gd name="connsiteY1-1944" fmla="*/ 1973361 h 10139847"/>
              <a:gd name="connsiteX2-1945" fmla="*/ 5039552 w 10131835"/>
              <a:gd name="connsiteY2-1946" fmla="*/ 264 h 10139847"/>
              <a:gd name="connsiteX3-1947" fmla="*/ 8068310 w 10131835"/>
              <a:gd name="connsiteY3-1948" fmla="*/ 1807075 h 10139847"/>
              <a:gd name="connsiteX4-1949" fmla="*/ 10100925 w 10131835"/>
              <a:gd name="connsiteY4-1950" fmla="*/ 4654536 h 10139847"/>
              <a:gd name="connsiteX5-1951" fmla="*/ 9663272 w 10131835"/>
              <a:gd name="connsiteY5-1952" fmla="*/ 6635807 h 10139847"/>
              <a:gd name="connsiteX6-1953" fmla="*/ 8262089 w 10131835"/>
              <a:gd name="connsiteY6-1954" fmla="*/ 8127755 h 10139847"/>
              <a:gd name="connsiteX7-1955" fmla="*/ 5178949 w 10131835"/>
              <a:gd name="connsiteY7-1956" fmla="*/ 10131776 h 10139847"/>
              <a:gd name="connsiteX8-1957" fmla="*/ 1869456 w 10131835"/>
              <a:gd name="connsiteY8-1958" fmla="*/ 8152093 h 10139847"/>
              <a:gd name="connsiteX9-1959" fmla="*/ 777 w 10131835"/>
              <a:gd name="connsiteY9-1960" fmla="*/ 5015424 h 10139847"/>
              <a:gd name="connsiteX0-1961" fmla="*/ 14 w 10131072"/>
              <a:gd name="connsiteY0-1962" fmla="*/ 5015424 h 10139742"/>
              <a:gd name="connsiteX1-1963" fmla="*/ 1894819 w 10131072"/>
              <a:gd name="connsiteY1-1964" fmla="*/ 1973361 h 10139742"/>
              <a:gd name="connsiteX2-1965" fmla="*/ 5038789 w 10131072"/>
              <a:gd name="connsiteY2-1966" fmla="*/ 264 h 10139742"/>
              <a:gd name="connsiteX3-1967" fmla="*/ 8067547 w 10131072"/>
              <a:gd name="connsiteY3-1968" fmla="*/ 1807075 h 10139742"/>
              <a:gd name="connsiteX4-1969" fmla="*/ 10100162 w 10131072"/>
              <a:gd name="connsiteY4-1970" fmla="*/ 4654536 h 10139742"/>
              <a:gd name="connsiteX5-1971" fmla="*/ 9662509 w 10131072"/>
              <a:gd name="connsiteY5-1972" fmla="*/ 6635807 h 10139742"/>
              <a:gd name="connsiteX6-1973" fmla="*/ 8261326 w 10131072"/>
              <a:gd name="connsiteY6-1974" fmla="*/ 8127755 h 10139742"/>
              <a:gd name="connsiteX7-1975" fmla="*/ 5178186 w 10131072"/>
              <a:gd name="connsiteY7-1976" fmla="*/ 10131776 h 10139742"/>
              <a:gd name="connsiteX8-1977" fmla="*/ 1868693 w 10131072"/>
              <a:gd name="connsiteY8-1978" fmla="*/ 8133929 h 10139742"/>
              <a:gd name="connsiteX9-1979" fmla="*/ 14 w 10131072"/>
              <a:gd name="connsiteY9-1980" fmla="*/ 5015424 h 10139742"/>
              <a:gd name="connsiteX0-1981" fmla="*/ 2430 w 10133488"/>
              <a:gd name="connsiteY0-1982" fmla="*/ 5015424 h 10139742"/>
              <a:gd name="connsiteX1-1983" fmla="*/ 1897235 w 10133488"/>
              <a:gd name="connsiteY1-1984" fmla="*/ 1973361 h 10139742"/>
              <a:gd name="connsiteX2-1985" fmla="*/ 5041205 w 10133488"/>
              <a:gd name="connsiteY2-1986" fmla="*/ 264 h 10139742"/>
              <a:gd name="connsiteX3-1987" fmla="*/ 8069963 w 10133488"/>
              <a:gd name="connsiteY3-1988" fmla="*/ 1807075 h 10139742"/>
              <a:gd name="connsiteX4-1989" fmla="*/ 10102578 w 10133488"/>
              <a:gd name="connsiteY4-1990" fmla="*/ 4654536 h 10139742"/>
              <a:gd name="connsiteX5-1991" fmla="*/ 9664925 w 10133488"/>
              <a:gd name="connsiteY5-1992" fmla="*/ 6635807 h 10139742"/>
              <a:gd name="connsiteX6-1993" fmla="*/ 8263742 w 10133488"/>
              <a:gd name="connsiteY6-1994" fmla="*/ 8127755 h 10139742"/>
              <a:gd name="connsiteX7-1995" fmla="*/ 5180602 w 10133488"/>
              <a:gd name="connsiteY7-1996" fmla="*/ 10131776 h 10139742"/>
              <a:gd name="connsiteX8-1997" fmla="*/ 1871109 w 10133488"/>
              <a:gd name="connsiteY8-1998" fmla="*/ 8133929 h 10139742"/>
              <a:gd name="connsiteX9-1999" fmla="*/ 2430 w 10133488"/>
              <a:gd name="connsiteY9-2000" fmla="*/ 5015424 h 10139742"/>
              <a:gd name="connsiteX0-2001" fmla="*/ 2430 w 10133488"/>
              <a:gd name="connsiteY0-2002" fmla="*/ 5015424 h 10139742"/>
              <a:gd name="connsiteX1-2003" fmla="*/ 1897235 w 10133488"/>
              <a:gd name="connsiteY1-2004" fmla="*/ 1973361 h 10139742"/>
              <a:gd name="connsiteX2-2005" fmla="*/ 5041205 w 10133488"/>
              <a:gd name="connsiteY2-2006" fmla="*/ 264 h 10139742"/>
              <a:gd name="connsiteX3-2007" fmla="*/ 8069963 w 10133488"/>
              <a:gd name="connsiteY3-2008" fmla="*/ 1807075 h 10139742"/>
              <a:gd name="connsiteX4-2009" fmla="*/ 10102578 w 10133488"/>
              <a:gd name="connsiteY4-2010" fmla="*/ 4654536 h 10139742"/>
              <a:gd name="connsiteX5-2011" fmla="*/ 9664925 w 10133488"/>
              <a:gd name="connsiteY5-2012" fmla="*/ 6635807 h 10139742"/>
              <a:gd name="connsiteX6-2013" fmla="*/ 8263742 w 10133488"/>
              <a:gd name="connsiteY6-2014" fmla="*/ 8127755 h 10139742"/>
              <a:gd name="connsiteX7-2015" fmla="*/ 5180602 w 10133488"/>
              <a:gd name="connsiteY7-2016" fmla="*/ 10131776 h 10139742"/>
              <a:gd name="connsiteX8-2017" fmla="*/ 1871109 w 10133488"/>
              <a:gd name="connsiteY8-2018" fmla="*/ 8133929 h 10139742"/>
              <a:gd name="connsiteX9-2019" fmla="*/ 2430 w 10133488"/>
              <a:gd name="connsiteY9-2020" fmla="*/ 5015424 h 10139742"/>
              <a:gd name="connsiteX0-2021" fmla="*/ 2430 w 10133488"/>
              <a:gd name="connsiteY0-2022" fmla="*/ 5015424 h 10139776"/>
              <a:gd name="connsiteX1-2023" fmla="*/ 1897235 w 10133488"/>
              <a:gd name="connsiteY1-2024" fmla="*/ 1973361 h 10139776"/>
              <a:gd name="connsiteX2-2025" fmla="*/ 5041205 w 10133488"/>
              <a:gd name="connsiteY2-2026" fmla="*/ 264 h 10139776"/>
              <a:gd name="connsiteX3-2027" fmla="*/ 8069963 w 10133488"/>
              <a:gd name="connsiteY3-2028" fmla="*/ 1807075 h 10139776"/>
              <a:gd name="connsiteX4-2029" fmla="*/ 10102578 w 10133488"/>
              <a:gd name="connsiteY4-2030" fmla="*/ 4654536 h 10139776"/>
              <a:gd name="connsiteX5-2031" fmla="*/ 9664925 w 10133488"/>
              <a:gd name="connsiteY5-2032" fmla="*/ 6635807 h 10139776"/>
              <a:gd name="connsiteX6-2033" fmla="*/ 8263742 w 10133488"/>
              <a:gd name="connsiteY6-2034" fmla="*/ 8127755 h 10139776"/>
              <a:gd name="connsiteX7-2035" fmla="*/ 5180602 w 10133488"/>
              <a:gd name="connsiteY7-2036" fmla="*/ 10131776 h 10139776"/>
              <a:gd name="connsiteX8-2037" fmla="*/ 1871109 w 10133488"/>
              <a:gd name="connsiteY8-2038" fmla="*/ 8133929 h 10139776"/>
              <a:gd name="connsiteX9-2039" fmla="*/ 2430 w 10133488"/>
              <a:gd name="connsiteY9-2040" fmla="*/ 5015424 h 10139776"/>
              <a:gd name="connsiteX0-2041" fmla="*/ 797 w 10131855"/>
              <a:gd name="connsiteY0-2042" fmla="*/ 5015424 h 10139776"/>
              <a:gd name="connsiteX1-2043" fmla="*/ 1895602 w 10131855"/>
              <a:gd name="connsiteY1-2044" fmla="*/ 1973361 h 10139776"/>
              <a:gd name="connsiteX2-2045" fmla="*/ 5039572 w 10131855"/>
              <a:gd name="connsiteY2-2046" fmla="*/ 264 h 10139776"/>
              <a:gd name="connsiteX3-2047" fmla="*/ 8068330 w 10131855"/>
              <a:gd name="connsiteY3-2048" fmla="*/ 1807075 h 10139776"/>
              <a:gd name="connsiteX4-2049" fmla="*/ 10100945 w 10131855"/>
              <a:gd name="connsiteY4-2050" fmla="*/ 4654536 h 10139776"/>
              <a:gd name="connsiteX5-2051" fmla="*/ 9663292 w 10131855"/>
              <a:gd name="connsiteY5-2052" fmla="*/ 6635807 h 10139776"/>
              <a:gd name="connsiteX6-2053" fmla="*/ 8262109 w 10131855"/>
              <a:gd name="connsiteY6-2054" fmla="*/ 8127755 h 10139776"/>
              <a:gd name="connsiteX7-2055" fmla="*/ 5178969 w 10131855"/>
              <a:gd name="connsiteY7-2056" fmla="*/ 10131776 h 10139776"/>
              <a:gd name="connsiteX8-2057" fmla="*/ 1869476 w 10131855"/>
              <a:gd name="connsiteY8-2058" fmla="*/ 8133929 h 10139776"/>
              <a:gd name="connsiteX9-2059" fmla="*/ 797 w 10131855"/>
              <a:gd name="connsiteY9-2060" fmla="*/ 5015424 h 10139776"/>
              <a:gd name="connsiteX0-2061" fmla="*/ 797 w 10131855"/>
              <a:gd name="connsiteY0-2062" fmla="*/ 5015424 h 10139776"/>
              <a:gd name="connsiteX1-2063" fmla="*/ 1895602 w 10131855"/>
              <a:gd name="connsiteY1-2064" fmla="*/ 1973361 h 10139776"/>
              <a:gd name="connsiteX2-2065" fmla="*/ 5039572 w 10131855"/>
              <a:gd name="connsiteY2-2066" fmla="*/ 264 h 10139776"/>
              <a:gd name="connsiteX3-2067" fmla="*/ 8068330 w 10131855"/>
              <a:gd name="connsiteY3-2068" fmla="*/ 1807075 h 10139776"/>
              <a:gd name="connsiteX4-2069" fmla="*/ 10100945 w 10131855"/>
              <a:gd name="connsiteY4-2070" fmla="*/ 4654536 h 10139776"/>
              <a:gd name="connsiteX5-2071" fmla="*/ 9663292 w 10131855"/>
              <a:gd name="connsiteY5-2072" fmla="*/ 6635807 h 10139776"/>
              <a:gd name="connsiteX6-2073" fmla="*/ 8262109 w 10131855"/>
              <a:gd name="connsiteY6-2074" fmla="*/ 8127755 h 10139776"/>
              <a:gd name="connsiteX7-2075" fmla="*/ 5178969 w 10131855"/>
              <a:gd name="connsiteY7-2076" fmla="*/ 10131776 h 10139776"/>
              <a:gd name="connsiteX8-2077" fmla="*/ 1869476 w 10131855"/>
              <a:gd name="connsiteY8-2078" fmla="*/ 8133929 h 10139776"/>
              <a:gd name="connsiteX9-2079" fmla="*/ 797 w 10131855"/>
              <a:gd name="connsiteY9-2080" fmla="*/ 5015424 h 10139776"/>
              <a:gd name="connsiteX0-2081" fmla="*/ 809 w 10131867"/>
              <a:gd name="connsiteY0-2082" fmla="*/ 5015424 h 10140107"/>
              <a:gd name="connsiteX1-2083" fmla="*/ 1895614 w 10131867"/>
              <a:gd name="connsiteY1-2084" fmla="*/ 1973361 h 10140107"/>
              <a:gd name="connsiteX2-2085" fmla="*/ 5039584 w 10131867"/>
              <a:gd name="connsiteY2-2086" fmla="*/ 264 h 10140107"/>
              <a:gd name="connsiteX3-2087" fmla="*/ 8068342 w 10131867"/>
              <a:gd name="connsiteY3-2088" fmla="*/ 1807075 h 10140107"/>
              <a:gd name="connsiteX4-2089" fmla="*/ 10100957 w 10131867"/>
              <a:gd name="connsiteY4-2090" fmla="*/ 4654536 h 10140107"/>
              <a:gd name="connsiteX5-2091" fmla="*/ 9663304 w 10131867"/>
              <a:gd name="connsiteY5-2092" fmla="*/ 6635807 h 10140107"/>
              <a:gd name="connsiteX6-2093" fmla="*/ 8262121 w 10131867"/>
              <a:gd name="connsiteY6-2094" fmla="*/ 8127755 h 10140107"/>
              <a:gd name="connsiteX7-2095" fmla="*/ 5178981 w 10131867"/>
              <a:gd name="connsiteY7-2096" fmla="*/ 10131776 h 10140107"/>
              <a:gd name="connsiteX8-2097" fmla="*/ 1869488 w 10131867"/>
              <a:gd name="connsiteY8-2098" fmla="*/ 8133929 h 10140107"/>
              <a:gd name="connsiteX9-2099" fmla="*/ 809 w 10131867"/>
              <a:gd name="connsiteY9-2100" fmla="*/ 5015424 h 10140107"/>
              <a:gd name="connsiteX0-2101" fmla="*/ 189 w 10131247"/>
              <a:gd name="connsiteY0-2102" fmla="*/ 5015424 h 10140107"/>
              <a:gd name="connsiteX1-2103" fmla="*/ 1894994 w 10131247"/>
              <a:gd name="connsiteY1-2104" fmla="*/ 1973361 h 10140107"/>
              <a:gd name="connsiteX2-2105" fmla="*/ 5038964 w 10131247"/>
              <a:gd name="connsiteY2-2106" fmla="*/ 264 h 10140107"/>
              <a:gd name="connsiteX3-2107" fmla="*/ 8067722 w 10131247"/>
              <a:gd name="connsiteY3-2108" fmla="*/ 1807075 h 10140107"/>
              <a:gd name="connsiteX4-2109" fmla="*/ 10100337 w 10131247"/>
              <a:gd name="connsiteY4-2110" fmla="*/ 4654536 h 10140107"/>
              <a:gd name="connsiteX5-2111" fmla="*/ 9662684 w 10131247"/>
              <a:gd name="connsiteY5-2112" fmla="*/ 6635807 h 10140107"/>
              <a:gd name="connsiteX6-2113" fmla="*/ 8261501 w 10131247"/>
              <a:gd name="connsiteY6-2114" fmla="*/ 8127755 h 10140107"/>
              <a:gd name="connsiteX7-2115" fmla="*/ 5178361 w 10131247"/>
              <a:gd name="connsiteY7-2116" fmla="*/ 10131776 h 10140107"/>
              <a:gd name="connsiteX8-2117" fmla="*/ 1868868 w 10131247"/>
              <a:gd name="connsiteY8-2118" fmla="*/ 8133929 h 10140107"/>
              <a:gd name="connsiteX9-2119" fmla="*/ 189 w 10131247"/>
              <a:gd name="connsiteY9-2120" fmla="*/ 5015424 h 10140107"/>
              <a:gd name="connsiteX0-2121" fmla="*/ 349 w 10131407"/>
              <a:gd name="connsiteY0-2122" fmla="*/ 5015424 h 10140107"/>
              <a:gd name="connsiteX1-2123" fmla="*/ 1895154 w 10131407"/>
              <a:gd name="connsiteY1-2124" fmla="*/ 1973361 h 10140107"/>
              <a:gd name="connsiteX2-2125" fmla="*/ 5039124 w 10131407"/>
              <a:gd name="connsiteY2-2126" fmla="*/ 264 h 10140107"/>
              <a:gd name="connsiteX3-2127" fmla="*/ 8067882 w 10131407"/>
              <a:gd name="connsiteY3-2128" fmla="*/ 1807075 h 10140107"/>
              <a:gd name="connsiteX4-2129" fmla="*/ 10100497 w 10131407"/>
              <a:gd name="connsiteY4-2130" fmla="*/ 4654536 h 10140107"/>
              <a:gd name="connsiteX5-2131" fmla="*/ 9662844 w 10131407"/>
              <a:gd name="connsiteY5-2132" fmla="*/ 6635807 h 10140107"/>
              <a:gd name="connsiteX6-2133" fmla="*/ 8261661 w 10131407"/>
              <a:gd name="connsiteY6-2134" fmla="*/ 8127755 h 10140107"/>
              <a:gd name="connsiteX7-2135" fmla="*/ 5178521 w 10131407"/>
              <a:gd name="connsiteY7-2136" fmla="*/ 10131776 h 10140107"/>
              <a:gd name="connsiteX8-2137" fmla="*/ 1869028 w 10131407"/>
              <a:gd name="connsiteY8-2138" fmla="*/ 8133929 h 10140107"/>
              <a:gd name="connsiteX9-2139" fmla="*/ 349 w 10131407"/>
              <a:gd name="connsiteY9-2140" fmla="*/ 5015424 h 10140107"/>
              <a:gd name="connsiteX0-2141" fmla="*/ 354 w 10131412"/>
              <a:gd name="connsiteY0-2142" fmla="*/ 5015424 h 10139997"/>
              <a:gd name="connsiteX1-2143" fmla="*/ 1895159 w 10131412"/>
              <a:gd name="connsiteY1-2144" fmla="*/ 1973361 h 10139997"/>
              <a:gd name="connsiteX2-2145" fmla="*/ 5039129 w 10131412"/>
              <a:gd name="connsiteY2-2146" fmla="*/ 264 h 10139997"/>
              <a:gd name="connsiteX3-2147" fmla="*/ 8067887 w 10131412"/>
              <a:gd name="connsiteY3-2148" fmla="*/ 1807075 h 10139997"/>
              <a:gd name="connsiteX4-2149" fmla="*/ 10100502 w 10131412"/>
              <a:gd name="connsiteY4-2150" fmla="*/ 4654536 h 10139997"/>
              <a:gd name="connsiteX5-2151" fmla="*/ 9662849 w 10131412"/>
              <a:gd name="connsiteY5-2152" fmla="*/ 6635807 h 10139997"/>
              <a:gd name="connsiteX6-2153" fmla="*/ 8261666 w 10131412"/>
              <a:gd name="connsiteY6-2154" fmla="*/ 8127755 h 10139997"/>
              <a:gd name="connsiteX7-2155" fmla="*/ 5178526 w 10131412"/>
              <a:gd name="connsiteY7-2156" fmla="*/ 10131776 h 10139997"/>
              <a:gd name="connsiteX8-2157" fmla="*/ 1869033 w 10131412"/>
              <a:gd name="connsiteY8-2158" fmla="*/ 8133929 h 10139997"/>
              <a:gd name="connsiteX9-2159" fmla="*/ 354 w 10131412"/>
              <a:gd name="connsiteY9-2160" fmla="*/ 5015424 h 10139997"/>
              <a:gd name="connsiteX0-2161" fmla="*/ 354 w 10131412"/>
              <a:gd name="connsiteY0-2162" fmla="*/ 5015424 h 10131802"/>
              <a:gd name="connsiteX1-2163" fmla="*/ 1895159 w 10131412"/>
              <a:gd name="connsiteY1-2164" fmla="*/ 1973361 h 10131802"/>
              <a:gd name="connsiteX2-2165" fmla="*/ 5039129 w 10131412"/>
              <a:gd name="connsiteY2-2166" fmla="*/ 264 h 10131802"/>
              <a:gd name="connsiteX3-2167" fmla="*/ 8067887 w 10131412"/>
              <a:gd name="connsiteY3-2168" fmla="*/ 1807075 h 10131802"/>
              <a:gd name="connsiteX4-2169" fmla="*/ 10100502 w 10131412"/>
              <a:gd name="connsiteY4-2170" fmla="*/ 4654536 h 10131802"/>
              <a:gd name="connsiteX5-2171" fmla="*/ 9662849 w 10131412"/>
              <a:gd name="connsiteY5-2172" fmla="*/ 6635807 h 10131802"/>
              <a:gd name="connsiteX6-2173" fmla="*/ 8261666 w 10131412"/>
              <a:gd name="connsiteY6-2174" fmla="*/ 8127755 h 10131802"/>
              <a:gd name="connsiteX7-2175" fmla="*/ 5178526 w 10131412"/>
              <a:gd name="connsiteY7-2176" fmla="*/ 10131776 h 10131802"/>
              <a:gd name="connsiteX8-2177" fmla="*/ 1869033 w 10131412"/>
              <a:gd name="connsiteY8-2178" fmla="*/ 8133929 h 10131802"/>
              <a:gd name="connsiteX9-2179" fmla="*/ 354 w 10131412"/>
              <a:gd name="connsiteY9-2180" fmla="*/ 5015424 h 10131802"/>
              <a:gd name="connsiteX0-2181" fmla="*/ 354 w 10130848"/>
              <a:gd name="connsiteY0-2182" fmla="*/ 5015424 h 10131802"/>
              <a:gd name="connsiteX1-2183" fmla="*/ 1895159 w 10130848"/>
              <a:gd name="connsiteY1-2184" fmla="*/ 1973361 h 10131802"/>
              <a:gd name="connsiteX2-2185" fmla="*/ 5039129 w 10130848"/>
              <a:gd name="connsiteY2-2186" fmla="*/ 264 h 10131802"/>
              <a:gd name="connsiteX3-2187" fmla="*/ 8067887 w 10130848"/>
              <a:gd name="connsiteY3-2188" fmla="*/ 1807075 h 10131802"/>
              <a:gd name="connsiteX4-2189" fmla="*/ 10100502 w 10130848"/>
              <a:gd name="connsiteY4-2190" fmla="*/ 4654536 h 10131802"/>
              <a:gd name="connsiteX5-2191" fmla="*/ 9662849 w 10130848"/>
              <a:gd name="connsiteY5-2192" fmla="*/ 6635807 h 10131802"/>
              <a:gd name="connsiteX6-2193" fmla="*/ 8279860 w 10130848"/>
              <a:gd name="connsiteY6-2194" fmla="*/ 8139865 h 10131802"/>
              <a:gd name="connsiteX7-2195" fmla="*/ 5178526 w 10130848"/>
              <a:gd name="connsiteY7-2196" fmla="*/ 10131776 h 10131802"/>
              <a:gd name="connsiteX8-2197" fmla="*/ 1869033 w 10130848"/>
              <a:gd name="connsiteY8-2198" fmla="*/ 8133929 h 10131802"/>
              <a:gd name="connsiteX9-2199" fmla="*/ 354 w 10130848"/>
              <a:gd name="connsiteY9-2200" fmla="*/ 5015424 h 10131802"/>
              <a:gd name="connsiteX0-2201" fmla="*/ 354 w 10130848"/>
              <a:gd name="connsiteY0-2202" fmla="*/ 5015424 h 10136015"/>
              <a:gd name="connsiteX1-2203" fmla="*/ 1895159 w 10130848"/>
              <a:gd name="connsiteY1-2204" fmla="*/ 1973361 h 10136015"/>
              <a:gd name="connsiteX2-2205" fmla="*/ 5039129 w 10130848"/>
              <a:gd name="connsiteY2-2206" fmla="*/ 264 h 10136015"/>
              <a:gd name="connsiteX3-2207" fmla="*/ 8067887 w 10130848"/>
              <a:gd name="connsiteY3-2208" fmla="*/ 1807075 h 10136015"/>
              <a:gd name="connsiteX4-2209" fmla="*/ 10100502 w 10130848"/>
              <a:gd name="connsiteY4-2210" fmla="*/ 4654536 h 10136015"/>
              <a:gd name="connsiteX5-2211" fmla="*/ 9662849 w 10130848"/>
              <a:gd name="connsiteY5-2212" fmla="*/ 6635807 h 10136015"/>
              <a:gd name="connsiteX6-2213" fmla="*/ 8279860 w 10130848"/>
              <a:gd name="connsiteY6-2214" fmla="*/ 8139865 h 10136015"/>
              <a:gd name="connsiteX7-2215" fmla="*/ 5178526 w 10130848"/>
              <a:gd name="connsiteY7-2216" fmla="*/ 10131776 h 10136015"/>
              <a:gd name="connsiteX8-2217" fmla="*/ 1869033 w 10130848"/>
              <a:gd name="connsiteY8-2218" fmla="*/ 8133929 h 10136015"/>
              <a:gd name="connsiteX9-2219" fmla="*/ 354 w 10130848"/>
              <a:gd name="connsiteY9-2220" fmla="*/ 5015424 h 10136015"/>
              <a:gd name="connsiteX0-2221" fmla="*/ 390 w 10130884"/>
              <a:gd name="connsiteY0-2222" fmla="*/ 5015424 h 10136191"/>
              <a:gd name="connsiteX1-2223" fmla="*/ 1895195 w 10130884"/>
              <a:gd name="connsiteY1-2224" fmla="*/ 1973361 h 10136191"/>
              <a:gd name="connsiteX2-2225" fmla="*/ 5039165 w 10130884"/>
              <a:gd name="connsiteY2-2226" fmla="*/ 264 h 10136191"/>
              <a:gd name="connsiteX3-2227" fmla="*/ 8067923 w 10130884"/>
              <a:gd name="connsiteY3-2228" fmla="*/ 1807075 h 10136191"/>
              <a:gd name="connsiteX4-2229" fmla="*/ 10100538 w 10130884"/>
              <a:gd name="connsiteY4-2230" fmla="*/ 4654536 h 10136191"/>
              <a:gd name="connsiteX5-2231" fmla="*/ 9662885 w 10130884"/>
              <a:gd name="connsiteY5-2232" fmla="*/ 6635807 h 10136191"/>
              <a:gd name="connsiteX6-2233" fmla="*/ 8279896 w 10130884"/>
              <a:gd name="connsiteY6-2234" fmla="*/ 8139865 h 10136191"/>
              <a:gd name="connsiteX7-2235" fmla="*/ 5178562 w 10130884"/>
              <a:gd name="connsiteY7-2236" fmla="*/ 10131776 h 10136191"/>
              <a:gd name="connsiteX8-2237" fmla="*/ 1869069 w 10130884"/>
              <a:gd name="connsiteY8-2238" fmla="*/ 8133929 h 10136191"/>
              <a:gd name="connsiteX9-2239" fmla="*/ 390 w 10130884"/>
              <a:gd name="connsiteY9-2240" fmla="*/ 5015424 h 10136191"/>
              <a:gd name="connsiteX0-2241" fmla="*/ 390 w 10191597"/>
              <a:gd name="connsiteY0-2242" fmla="*/ 5015424 h 10136191"/>
              <a:gd name="connsiteX1-2243" fmla="*/ 1895195 w 10191597"/>
              <a:gd name="connsiteY1-2244" fmla="*/ 1973361 h 10136191"/>
              <a:gd name="connsiteX2-2245" fmla="*/ 5039165 w 10191597"/>
              <a:gd name="connsiteY2-2246" fmla="*/ 264 h 10136191"/>
              <a:gd name="connsiteX3-2247" fmla="*/ 8067923 w 10191597"/>
              <a:gd name="connsiteY3-2248" fmla="*/ 1807075 h 10136191"/>
              <a:gd name="connsiteX4-2249" fmla="*/ 10100538 w 10191597"/>
              <a:gd name="connsiteY4-2250" fmla="*/ 4654536 h 10136191"/>
              <a:gd name="connsiteX5-2251" fmla="*/ 9682369 w 10191597"/>
              <a:gd name="connsiteY5-2252" fmla="*/ 6642291 h 10136191"/>
              <a:gd name="connsiteX6-2253" fmla="*/ 8279896 w 10191597"/>
              <a:gd name="connsiteY6-2254" fmla="*/ 8139865 h 10136191"/>
              <a:gd name="connsiteX7-2255" fmla="*/ 5178562 w 10191597"/>
              <a:gd name="connsiteY7-2256" fmla="*/ 10131776 h 10136191"/>
              <a:gd name="connsiteX8-2257" fmla="*/ 1869069 w 10191597"/>
              <a:gd name="connsiteY8-2258" fmla="*/ 8133929 h 10136191"/>
              <a:gd name="connsiteX9-2259" fmla="*/ 390 w 10191597"/>
              <a:gd name="connsiteY9-2260" fmla="*/ 5015424 h 10136191"/>
              <a:gd name="connsiteX0-2261" fmla="*/ 390 w 10201626"/>
              <a:gd name="connsiteY0-2262" fmla="*/ 5015424 h 10136191"/>
              <a:gd name="connsiteX1-2263" fmla="*/ 1895195 w 10201626"/>
              <a:gd name="connsiteY1-2264" fmla="*/ 1973361 h 10136191"/>
              <a:gd name="connsiteX2-2265" fmla="*/ 5039165 w 10201626"/>
              <a:gd name="connsiteY2-2266" fmla="*/ 264 h 10136191"/>
              <a:gd name="connsiteX3-2267" fmla="*/ 8067923 w 10201626"/>
              <a:gd name="connsiteY3-2268" fmla="*/ 1807075 h 10136191"/>
              <a:gd name="connsiteX4-2269" fmla="*/ 10100538 w 10201626"/>
              <a:gd name="connsiteY4-2270" fmla="*/ 4654536 h 10136191"/>
              <a:gd name="connsiteX5-2271" fmla="*/ 9682369 w 10201626"/>
              <a:gd name="connsiteY5-2272" fmla="*/ 6642291 h 10136191"/>
              <a:gd name="connsiteX6-2273" fmla="*/ 8279896 w 10201626"/>
              <a:gd name="connsiteY6-2274" fmla="*/ 8139865 h 10136191"/>
              <a:gd name="connsiteX7-2275" fmla="*/ 5178562 w 10201626"/>
              <a:gd name="connsiteY7-2276" fmla="*/ 10131776 h 10136191"/>
              <a:gd name="connsiteX8-2277" fmla="*/ 1869069 w 10201626"/>
              <a:gd name="connsiteY8-2278" fmla="*/ 8133929 h 10136191"/>
              <a:gd name="connsiteX9-2279" fmla="*/ 390 w 10201626"/>
              <a:gd name="connsiteY9-2280" fmla="*/ 5015424 h 10136191"/>
              <a:gd name="connsiteX0-2281" fmla="*/ 390 w 10106208"/>
              <a:gd name="connsiteY0-2282" fmla="*/ 5015424 h 10136191"/>
              <a:gd name="connsiteX1-2283" fmla="*/ 1895195 w 10106208"/>
              <a:gd name="connsiteY1-2284" fmla="*/ 1973361 h 10136191"/>
              <a:gd name="connsiteX2-2285" fmla="*/ 5039165 w 10106208"/>
              <a:gd name="connsiteY2-2286" fmla="*/ 264 h 10136191"/>
              <a:gd name="connsiteX3-2287" fmla="*/ 8067923 w 10106208"/>
              <a:gd name="connsiteY3-2288" fmla="*/ 1807075 h 10136191"/>
              <a:gd name="connsiteX4-2289" fmla="*/ 10100538 w 10106208"/>
              <a:gd name="connsiteY4-2290" fmla="*/ 4654536 h 10136191"/>
              <a:gd name="connsiteX5-2291" fmla="*/ 9682369 w 10106208"/>
              <a:gd name="connsiteY5-2292" fmla="*/ 6642291 h 10136191"/>
              <a:gd name="connsiteX6-2293" fmla="*/ 8279896 w 10106208"/>
              <a:gd name="connsiteY6-2294" fmla="*/ 8139865 h 10136191"/>
              <a:gd name="connsiteX7-2295" fmla="*/ 5178562 w 10106208"/>
              <a:gd name="connsiteY7-2296" fmla="*/ 10131776 h 10136191"/>
              <a:gd name="connsiteX8-2297" fmla="*/ 1869069 w 10106208"/>
              <a:gd name="connsiteY8-2298" fmla="*/ 8133929 h 10136191"/>
              <a:gd name="connsiteX9-2299" fmla="*/ 390 w 10106208"/>
              <a:gd name="connsiteY9-2300" fmla="*/ 5015424 h 10136191"/>
              <a:gd name="connsiteX0-2301" fmla="*/ 390 w 10148981"/>
              <a:gd name="connsiteY0-2302" fmla="*/ 5015424 h 10136191"/>
              <a:gd name="connsiteX1-2303" fmla="*/ 1895195 w 10148981"/>
              <a:gd name="connsiteY1-2304" fmla="*/ 1973361 h 10136191"/>
              <a:gd name="connsiteX2-2305" fmla="*/ 5039165 w 10148981"/>
              <a:gd name="connsiteY2-2306" fmla="*/ 264 h 10136191"/>
              <a:gd name="connsiteX3-2307" fmla="*/ 8067923 w 10148981"/>
              <a:gd name="connsiteY3-2308" fmla="*/ 1807075 h 10136191"/>
              <a:gd name="connsiteX4-2309" fmla="*/ 10146000 w 10148981"/>
              <a:gd name="connsiteY4-2310" fmla="*/ 4913898 h 10136191"/>
              <a:gd name="connsiteX5-2311" fmla="*/ 9682369 w 10148981"/>
              <a:gd name="connsiteY5-2312" fmla="*/ 6642291 h 10136191"/>
              <a:gd name="connsiteX6-2313" fmla="*/ 8279896 w 10148981"/>
              <a:gd name="connsiteY6-2314" fmla="*/ 8139865 h 10136191"/>
              <a:gd name="connsiteX7-2315" fmla="*/ 5178562 w 10148981"/>
              <a:gd name="connsiteY7-2316" fmla="*/ 10131776 h 10136191"/>
              <a:gd name="connsiteX8-2317" fmla="*/ 1869069 w 10148981"/>
              <a:gd name="connsiteY8-2318" fmla="*/ 8133929 h 10136191"/>
              <a:gd name="connsiteX9-2319" fmla="*/ 390 w 10148981"/>
              <a:gd name="connsiteY9-2320" fmla="*/ 5015424 h 10136191"/>
              <a:gd name="connsiteX0-2321" fmla="*/ 390 w 10146062"/>
              <a:gd name="connsiteY0-2322" fmla="*/ 5015424 h 10136191"/>
              <a:gd name="connsiteX1-2323" fmla="*/ 1895195 w 10146062"/>
              <a:gd name="connsiteY1-2324" fmla="*/ 1973361 h 10136191"/>
              <a:gd name="connsiteX2-2325" fmla="*/ 5039165 w 10146062"/>
              <a:gd name="connsiteY2-2326" fmla="*/ 264 h 10136191"/>
              <a:gd name="connsiteX3-2327" fmla="*/ 8067923 w 10146062"/>
              <a:gd name="connsiteY3-2328" fmla="*/ 1807075 h 10136191"/>
              <a:gd name="connsiteX4-2329" fmla="*/ 10146000 w 10146062"/>
              <a:gd name="connsiteY4-2330" fmla="*/ 4913898 h 10136191"/>
              <a:gd name="connsiteX5-2331" fmla="*/ 9682369 w 10146062"/>
              <a:gd name="connsiteY5-2332" fmla="*/ 6642291 h 10136191"/>
              <a:gd name="connsiteX6-2333" fmla="*/ 8279896 w 10146062"/>
              <a:gd name="connsiteY6-2334" fmla="*/ 8139865 h 10136191"/>
              <a:gd name="connsiteX7-2335" fmla="*/ 5178562 w 10146062"/>
              <a:gd name="connsiteY7-2336" fmla="*/ 10131776 h 10136191"/>
              <a:gd name="connsiteX8-2337" fmla="*/ 1869069 w 10146062"/>
              <a:gd name="connsiteY8-2338" fmla="*/ 8133929 h 10136191"/>
              <a:gd name="connsiteX9-2339" fmla="*/ 390 w 10146062"/>
              <a:gd name="connsiteY9-2340" fmla="*/ 5015424 h 10136191"/>
              <a:gd name="connsiteX0-2341" fmla="*/ 390 w 10146514"/>
              <a:gd name="connsiteY0-2342" fmla="*/ 5015424 h 10136191"/>
              <a:gd name="connsiteX1-2343" fmla="*/ 1895195 w 10146514"/>
              <a:gd name="connsiteY1-2344" fmla="*/ 1973361 h 10136191"/>
              <a:gd name="connsiteX2-2345" fmla="*/ 5039165 w 10146514"/>
              <a:gd name="connsiteY2-2346" fmla="*/ 264 h 10136191"/>
              <a:gd name="connsiteX3-2347" fmla="*/ 8067923 w 10146514"/>
              <a:gd name="connsiteY3-2348" fmla="*/ 1807075 h 10136191"/>
              <a:gd name="connsiteX4-2349" fmla="*/ 10146000 w 10146514"/>
              <a:gd name="connsiteY4-2350" fmla="*/ 4913898 h 10136191"/>
              <a:gd name="connsiteX5-2351" fmla="*/ 9682369 w 10146514"/>
              <a:gd name="connsiteY5-2352" fmla="*/ 6642291 h 10136191"/>
              <a:gd name="connsiteX6-2353" fmla="*/ 8279896 w 10146514"/>
              <a:gd name="connsiteY6-2354" fmla="*/ 8139865 h 10136191"/>
              <a:gd name="connsiteX7-2355" fmla="*/ 5178562 w 10146514"/>
              <a:gd name="connsiteY7-2356" fmla="*/ 10131776 h 10136191"/>
              <a:gd name="connsiteX8-2357" fmla="*/ 1869069 w 10146514"/>
              <a:gd name="connsiteY8-2358" fmla="*/ 8133929 h 10136191"/>
              <a:gd name="connsiteX9-2359" fmla="*/ 390 w 10146514"/>
              <a:gd name="connsiteY9-2360" fmla="*/ 5015424 h 10136191"/>
              <a:gd name="connsiteX0-2361" fmla="*/ 390 w 10146062"/>
              <a:gd name="connsiteY0-2362" fmla="*/ 5015424 h 10136191"/>
              <a:gd name="connsiteX1-2363" fmla="*/ 1895195 w 10146062"/>
              <a:gd name="connsiteY1-2364" fmla="*/ 1973361 h 10136191"/>
              <a:gd name="connsiteX2-2365" fmla="*/ 5039165 w 10146062"/>
              <a:gd name="connsiteY2-2366" fmla="*/ 264 h 10136191"/>
              <a:gd name="connsiteX3-2367" fmla="*/ 8067923 w 10146062"/>
              <a:gd name="connsiteY3-2368" fmla="*/ 1807075 h 10136191"/>
              <a:gd name="connsiteX4-2369" fmla="*/ 10146000 w 10146062"/>
              <a:gd name="connsiteY4-2370" fmla="*/ 4913898 h 10136191"/>
              <a:gd name="connsiteX5-2371" fmla="*/ 9682369 w 10146062"/>
              <a:gd name="connsiteY5-2372" fmla="*/ 6642291 h 10136191"/>
              <a:gd name="connsiteX6-2373" fmla="*/ 8279896 w 10146062"/>
              <a:gd name="connsiteY6-2374" fmla="*/ 8139865 h 10136191"/>
              <a:gd name="connsiteX7-2375" fmla="*/ 5178562 w 10146062"/>
              <a:gd name="connsiteY7-2376" fmla="*/ 10131776 h 10136191"/>
              <a:gd name="connsiteX8-2377" fmla="*/ 1869069 w 10146062"/>
              <a:gd name="connsiteY8-2378" fmla="*/ 8133929 h 10136191"/>
              <a:gd name="connsiteX9-2379" fmla="*/ 390 w 10146062"/>
              <a:gd name="connsiteY9-2380" fmla="*/ 5015424 h 10136191"/>
              <a:gd name="connsiteX0-2381" fmla="*/ 390 w 10146062"/>
              <a:gd name="connsiteY0-2382" fmla="*/ 5015424 h 10136191"/>
              <a:gd name="connsiteX1-2383" fmla="*/ 1895195 w 10146062"/>
              <a:gd name="connsiteY1-2384" fmla="*/ 1973361 h 10136191"/>
              <a:gd name="connsiteX2-2385" fmla="*/ 5039165 w 10146062"/>
              <a:gd name="connsiteY2-2386" fmla="*/ 264 h 10136191"/>
              <a:gd name="connsiteX3-2387" fmla="*/ 8067923 w 10146062"/>
              <a:gd name="connsiteY3-2388" fmla="*/ 1807075 h 10136191"/>
              <a:gd name="connsiteX4-2389" fmla="*/ 10146000 w 10146062"/>
              <a:gd name="connsiteY4-2390" fmla="*/ 4913898 h 10136191"/>
              <a:gd name="connsiteX5-2391" fmla="*/ 9682369 w 10146062"/>
              <a:gd name="connsiteY5-2392" fmla="*/ 6642291 h 10136191"/>
              <a:gd name="connsiteX6-2393" fmla="*/ 8279896 w 10146062"/>
              <a:gd name="connsiteY6-2394" fmla="*/ 8139865 h 10136191"/>
              <a:gd name="connsiteX7-2395" fmla="*/ 5178562 w 10146062"/>
              <a:gd name="connsiteY7-2396" fmla="*/ 10131776 h 10136191"/>
              <a:gd name="connsiteX8-2397" fmla="*/ 1869069 w 10146062"/>
              <a:gd name="connsiteY8-2398" fmla="*/ 8133929 h 10136191"/>
              <a:gd name="connsiteX9-2399" fmla="*/ 390 w 10146062"/>
              <a:gd name="connsiteY9-2400" fmla="*/ 5015424 h 10136191"/>
              <a:gd name="connsiteX0-2401" fmla="*/ 390 w 10146020"/>
              <a:gd name="connsiteY0-2402" fmla="*/ 5015424 h 10136191"/>
              <a:gd name="connsiteX1-2403" fmla="*/ 1895195 w 10146020"/>
              <a:gd name="connsiteY1-2404" fmla="*/ 1973361 h 10136191"/>
              <a:gd name="connsiteX2-2405" fmla="*/ 5039165 w 10146020"/>
              <a:gd name="connsiteY2-2406" fmla="*/ 264 h 10136191"/>
              <a:gd name="connsiteX3-2407" fmla="*/ 8067923 w 10146020"/>
              <a:gd name="connsiteY3-2408" fmla="*/ 1807075 h 10136191"/>
              <a:gd name="connsiteX4-2409" fmla="*/ 10146000 w 10146020"/>
              <a:gd name="connsiteY4-2410" fmla="*/ 4913898 h 10136191"/>
              <a:gd name="connsiteX5-2411" fmla="*/ 9682369 w 10146020"/>
              <a:gd name="connsiteY5-2412" fmla="*/ 6642291 h 10136191"/>
              <a:gd name="connsiteX6-2413" fmla="*/ 8279896 w 10146020"/>
              <a:gd name="connsiteY6-2414" fmla="*/ 8139865 h 10136191"/>
              <a:gd name="connsiteX7-2415" fmla="*/ 5178562 w 10146020"/>
              <a:gd name="connsiteY7-2416" fmla="*/ 10131776 h 10136191"/>
              <a:gd name="connsiteX8-2417" fmla="*/ 1869069 w 10146020"/>
              <a:gd name="connsiteY8-2418" fmla="*/ 8133929 h 10136191"/>
              <a:gd name="connsiteX9-2419" fmla="*/ 390 w 10146020"/>
              <a:gd name="connsiteY9-2420" fmla="*/ 5015424 h 10136191"/>
              <a:gd name="connsiteX0-2421" fmla="*/ 390 w 10146020"/>
              <a:gd name="connsiteY0-2422" fmla="*/ 5015424 h 10136191"/>
              <a:gd name="connsiteX1-2423" fmla="*/ 1895195 w 10146020"/>
              <a:gd name="connsiteY1-2424" fmla="*/ 1973361 h 10136191"/>
              <a:gd name="connsiteX2-2425" fmla="*/ 5039165 w 10146020"/>
              <a:gd name="connsiteY2-2426" fmla="*/ 264 h 10136191"/>
              <a:gd name="connsiteX3-2427" fmla="*/ 8067923 w 10146020"/>
              <a:gd name="connsiteY3-2428" fmla="*/ 1807075 h 10136191"/>
              <a:gd name="connsiteX4-2429" fmla="*/ 10146000 w 10146020"/>
              <a:gd name="connsiteY4-2430" fmla="*/ 4913898 h 10136191"/>
              <a:gd name="connsiteX5-2431" fmla="*/ 9682369 w 10146020"/>
              <a:gd name="connsiteY5-2432" fmla="*/ 6642291 h 10136191"/>
              <a:gd name="connsiteX6-2433" fmla="*/ 8279896 w 10146020"/>
              <a:gd name="connsiteY6-2434" fmla="*/ 8139865 h 10136191"/>
              <a:gd name="connsiteX7-2435" fmla="*/ 5178562 w 10146020"/>
              <a:gd name="connsiteY7-2436" fmla="*/ 10131776 h 10136191"/>
              <a:gd name="connsiteX8-2437" fmla="*/ 1869069 w 10146020"/>
              <a:gd name="connsiteY8-2438" fmla="*/ 8133929 h 10136191"/>
              <a:gd name="connsiteX9-2439" fmla="*/ 390 w 10146020"/>
              <a:gd name="connsiteY9-2440" fmla="*/ 5015424 h 10136191"/>
              <a:gd name="connsiteX0-2441" fmla="*/ 390 w 10146062"/>
              <a:gd name="connsiteY0-2442" fmla="*/ 5015424 h 10136191"/>
              <a:gd name="connsiteX1-2443" fmla="*/ 1895195 w 10146062"/>
              <a:gd name="connsiteY1-2444" fmla="*/ 1973361 h 10136191"/>
              <a:gd name="connsiteX2-2445" fmla="*/ 5039165 w 10146062"/>
              <a:gd name="connsiteY2-2446" fmla="*/ 264 h 10136191"/>
              <a:gd name="connsiteX3-2447" fmla="*/ 8067923 w 10146062"/>
              <a:gd name="connsiteY3-2448" fmla="*/ 1807075 h 10136191"/>
              <a:gd name="connsiteX4-2449" fmla="*/ 10146000 w 10146062"/>
              <a:gd name="connsiteY4-2450" fmla="*/ 4913898 h 10136191"/>
              <a:gd name="connsiteX5-2451" fmla="*/ 9682369 w 10146062"/>
              <a:gd name="connsiteY5-2452" fmla="*/ 6642291 h 10136191"/>
              <a:gd name="connsiteX6-2453" fmla="*/ 8279896 w 10146062"/>
              <a:gd name="connsiteY6-2454" fmla="*/ 8139865 h 10136191"/>
              <a:gd name="connsiteX7-2455" fmla="*/ 5178562 w 10146062"/>
              <a:gd name="connsiteY7-2456" fmla="*/ 10131776 h 10136191"/>
              <a:gd name="connsiteX8-2457" fmla="*/ 1869069 w 10146062"/>
              <a:gd name="connsiteY8-2458" fmla="*/ 8133929 h 10136191"/>
              <a:gd name="connsiteX9-2459" fmla="*/ 390 w 10146062"/>
              <a:gd name="connsiteY9-2460" fmla="*/ 5015424 h 10136191"/>
              <a:gd name="connsiteX0-2461" fmla="*/ 390 w 10218833"/>
              <a:gd name="connsiteY0-2462" fmla="*/ 5015747 h 10136514"/>
              <a:gd name="connsiteX1-2463" fmla="*/ 1895195 w 10218833"/>
              <a:gd name="connsiteY1-2464" fmla="*/ 1973684 h 10136514"/>
              <a:gd name="connsiteX2-2465" fmla="*/ 5039165 w 10218833"/>
              <a:gd name="connsiteY2-2466" fmla="*/ 587 h 10136514"/>
              <a:gd name="connsiteX3-2467" fmla="*/ 8074417 w 10218833"/>
              <a:gd name="connsiteY3-2468" fmla="*/ 1787947 h 10136514"/>
              <a:gd name="connsiteX4-2469" fmla="*/ 10146000 w 10218833"/>
              <a:gd name="connsiteY4-2470" fmla="*/ 4914221 h 10136514"/>
              <a:gd name="connsiteX5-2471" fmla="*/ 9682369 w 10218833"/>
              <a:gd name="connsiteY5-2472" fmla="*/ 6642614 h 10136514"/>
              <a:gd name="connsiteX6-2473" fmla="*/ 8279896 w 10218833"/>
              <a:gd name="connsiteY6-2474" fmla="*/ 8140188 h 10136514"/>
              <a:gd name="connsiteX7-2475" fmla="*/ 5178562 w 10218833"/>
              <a:gd name="connsiteY7-2476" fmla="*/ 10132099 h 10136514"/>
              <a:gd name="connsiteX8-2477" fmla="*/ 1869069 w 10218833"/>
              <a:gd name="connsiteY8-2478" fmla="*/ 8134252 h 10136514"/>
              <a:gd name="connsiteX9-2479" fmla="*/ 390 w 10218833"/>
              <a:gd name="connsiteY9-2480" fmla="*/ 5015747 h 10136514"/>
              <a:gd name="connsiteX0-2481" fmla="*/ 390 w 10218833"/>
              <a:gd name="connsiteY0-2482" fmla="*/ 5015825 h 10136592"/>
              <a:gd name="connsiteX1-2483" fmla="*/ 1895195 w 10218833"/>
              <a:gd name="connsiteY1-2484" fmla="*/ 1973762 h 10136592"/>
              <a:gd name="connsiteX2-2485" fmla="*/ 5039165 w 10218833"/>
              <a:gd name="connsiteY2-2486" fmla="*/ 665 h 10136592"/>
              <a:gd name="connsiteX3-2487" fmla="*/ 8074417 w 10218833"/>
              <a:gd name="connsiteY3-2488" fmla="*/ 1788025 h 10136592"/>
              <a:gd name="connsiteX4-2489" fmla="*/ 10146000 w 10218833"/>
              <a:gd name="connsiteY4-2490" fmla="*/ 4914299 h 10136592"/>
              <a:gd name="connsiteX5-2491" fmla="*/ 9682369 w 10218833"/>
              <a:gd name="connsiteY5-2492" fmla="*/ 6642692 h 10136592"/>
              <a:gd name="connsiteX6-2493" fmla="*/ 8279896 w 10218833"/>
              <a:gd name="connsiteY6-2494" fmla="*/ 8140266 h 10136592"/>
              <a:gd name="connsiteX7-2495" fmla="*/ 5178562 w 10218833"/>
              <a:gd name="connsiteY7-2496" fmla="*/ 10132177 h 10136592"/>
              <a:gd name="connsiteX8-2497" fmla="*/ 1869069 w 10218833"/>
              <a:gd name="connsiteY8-2498" fmla="*/ 8134330 h 10136592"/>
              <a:gd name="connsiteX9-2499" fmla="*/ 390 w 10218833"/>
              <a:gd name="connsiteY9-2500" fmla="*/ 5015825 h 10136592"/>
              <a:gd name="connsiteX0-2501" fmla="*/ 390 w 10218833"/>
              <a:gd name="connsiteY0-2502" fmla="*/ 5015179 h 10135946"/>
              <a:gd name="connsiteX1-2503" fmla="*/ 1895195 w 10218833"/>
              <a:gd name="connsiteY1-2504" fmla="*/ 1973116 h 10135946"/>
              <a:gd name="connsiteX2-2505" fmla="*/ 5039165 w 10218833"/>
              <a:gd name="connsiteY2-2506" fmla="*/ 19 h 10135946"/>
              <a:gd name="connsiteX3-2507" fmla="*/ 8074417 w 10218833"/>
              <a:gd name="connsiteY3-2508" fmla="*/ 1787379 h 10135946"/>
              <a:gd name="connsiteX4-2509" fmla="*/ 10146000 w 10218833"/>
              <a:gd name="connsiteY4-2510" fmla="*/ 4913653 h 10135946"/>
              <a:gd name="connsiteX5-2511" fmla="*/ 9682369 w 10218833"/>
              <a:gd name="connsiteY5-2512" fmla="*/ 6642046 h 10135946"/>
              <a:gd name="connsiteX6-2513" fmla="*/ 8279896 w 10218833"/>
              <a:gd name="connsiteY6-2514" fmla="*/ 8139620 h 10135946"/>
              <a:gd name="connsiteX7-2515" fmla="*/ 5178562 w 10218833"/>
              <a:gd name="connsiteY7-2516" fmla="*/ 10131531 h 10135946"/>
              <a:gd name="connsiteX8-2517" fmla="*/ 1869069 w 10218833"/>
              <a:gd name="connsiteY8-2518" fmla="*/ 8133684 h 10135946"/>
              <a:gd name="connsiteX9-2519" fmla="*/ 390 w 10218833"/>
              <a:gd name="connsiteY9-2520" fmla="*/ 5015179 h 10135946"/>
              <a:gd name="connsiteX0-2521" fmla="*/ 390 w 10218833"/>
              <a:gd name="connsiteY0-2522" fmla="*/ 5015637 h 10136404"/>
              <a:gd name="connsiteX1-2523" fmla="*/ 1895195 w 10218833"/>
              <a:gd name="connsiteY1-2524" fmla="*/ 1973574 h 10136404"/>
              <a:gd name="connsiteX2-2525" fmla="*/ 5039165 w 10218833"/>
              <a:gd name="connsiteY2-2526" fmla="*/ 477 h 10136404"/>
              <a:gd name="connsiteX3-2527" fmla="*/ 8074417 w 10218833"/>
              <a:gd name="connsiteY3-2528" fmla="*/ 1787837 h 10136404"/>
              <a:gd name="connsiteX4-2529" fmla="*/ 10146000 w 10218833"/>
              <a:gd name="connsiteY4-2530" fmla="*/ 4914111 h 10136404"/>
              <a:gd name="connsiteX5-2531" fmla="*/ 9682369 w 10218833"/>
              <a:gd name="connsiteY5-2532" fmla="*/ 6642504 h 10136404"/>
              <a:gd name="connsiteX6-2533" fmla="*/ 8279896 w 10218833"/>
              <a:gd name="connsiteY6-2534" fmla="*/ 8140078 h 10136404"/>
              <a:gd name="connsiteX7-2535" fmla="*/ 5178562 w 10218833"/>
              <a:gd name="connsiteY7-2536" fmla="*/ 10131989 h 10136404"/>
              <a:gd name="connsiteX8-2537" fmla="*/ 1869069 w 10218833"/>
              <a:gd name="connsiteY8-2538" fmla="*/ 8134142 h 10136404"/>
              <a:gd name="connsiteX9-2539" fmla="*/ 390 w 10218833"/>
              <a:gd name="connsiteY9-2540" fmla="*/ 5015637 h 10136404"/>
              <a:gd name="connsiteX0-2541" fmla="*/ 390 w 10218833"/>
              <a:gd name="connsiteY0-2542" fmla="*/ 5015162 h 10135929"/>
              <a:gd name="connsiteX1-2543" fmla="*/ 1895195 w 10218833"/>
              <a:gd name="connsiteY1-2544" fmla="*/ 1973099 h 10135929"/>
              <a:gd name="connsiteX2-2545" fmla="*/ 5039165 w 10218833"/>
              <a:gd name="connsiteY2-2546" fmla="*/ 2 h 10135929"/>
              <a:gd name="connsiteX3-2547" fmla="*/ 8074417 w 10218833"/>
              <a:gd name="connsiteY3-2548" fmla="*/ 1787362 h 10135929"/>
              <a:gd name="connsiteX4-2549" fmla="*/ 10146000 w 10218833"/>
              <a:gd name="connsiteY4-2550" fmla="*/ 4913636 h 10135929"/>
              <a:gd name="connsiteX5-2551" fmla="*/ 9682369 w 10218833"/>
              <a:gd name="connsiteY5-2552" fmla="*/ 6642029 h 10135929"/>
              <a:gd name="connsiteX6-2553" fmla="*/ 8279896 w 10218833"/>
              <a:gd name="connsiteY6-2554" fmla="*/ 8139603 h 10135929"/>
              <a:gd name="connsiteX7-2555" fmla="*/ 5178562 w 10218833"/>
              <a:gd name="connsiteY7-2556" fmla="*/ 10131514 h 10135929"/>
              <a:gd name="connsiteX8-2557" fmla="*/ 1869069 w 10218833"/>
              <a:gd name="connsiteY8-2558" fmla="*/ 8133667 h 10135929"/>
              <a:gd name="connsiteX9-2559" fmla="*/ 390 w 10218833"/>
              <a:gd name="connsiteY9-2560" fmla="*/ 5015162 h 10135929"/>
              <a:gd name="connsiteX0-2561" fmla="*/ 390 w 10218833"/>
              <a:gd name="connsiteY0-2562" fmla="*/ 5015162 h 10135929"/>
              <a:gd name="connsiteX1-2563" fmla="*/ 1895195 w 10218833"/>
              <a:gd name="connsiteY1-2564" fmla="*/ 1973099 h 10135929"/>
              <a:gd name="connsiteX2-2565" fmla="*/ 5039165 w 10218833"/>
              <a:gd name="connsiteY2-2566" fmla="*/ 2 h 10135929"/>
              <a:gd name="connsiteX3-2567" fmla="*/ 8074417 w 10218833"/>
              <a:gd name="connsiteY3-2568" fmla="*/ 1787362 h 10135929"/>
              <a:gd name="connsiteX4-2569" fmla="*/ 10146000 w 10218833"/>
              <a:gd name="connsiteY4-2570" fmla="*/ 4913636 h 10135929"/>
              <a:gd name="connsiteX5-2571" fmla="*/ 9682369 w 10218833"/>
              <a:gd name="connsiteY5-2572" fmla="*/ 6642029 h 10135929"/>
              <a:gd name="connsiteX6-2573" fmla="*/ 8279896 w 10218833"/>
              <a:gd name="connsiteY6-2574" fmla="*/ 8139603 h 10135929"/>
              <a:gd name="connsiteX7-2575" fmla="*/ 5178562 w 10218833"/>
              <a:gd name="connsiteY7-2576" fmla="*/ 10131514 h 10135929"/>
              <a:gd name="connsiteX8-2577" fmla="*/ 1869069 w 10218833"/>
              <a:gd name="connsiteY8-2578" fmla="*/ 8133667 h 10135929"/>
              <a:gd name="connsiteX9-2579" fmla="*/ 390 w 10218833"/>
              <a:gd name="connsiteY9-2580" fmla="*/ 5015162 h 10135929"/>
              <a:gd name="connsiteX0-2581" fmla="*/ 390 w 10156825"/>
              <a:gd name="connsiteY0-2582" fmla="*/ 5015162 h 10135929"/>
              <a:gd name="connsiteX1-2583" fmla="*/ 1895195 w 10156825"/>
              <a:gd name="connsiteY1-2584" fmla="*/ 1973099 h 10135929"/>
              <a:gd name="connsiteX2-2585" fmla="*/ 5039165 w 10156825"/>
              <a:gd name="connsiteY2-2586" fmla="*/ 2 h 10135929"/>
              <a:gd name="connsiteX3-2587" fmla="*/ 8074417 w 10156825"/>
              <a:gd name="connsiteY3-2588" fmla="*/ 1787362 h 10135929"/>
              <a:gd name="connsiteX4-2589" fmla="*/ 10061209 w 10156825"/>
              <a:gd name="connsiteY4-2590" fmla="*/ 4321069 h 10135929"/>
              <a:gd name="connsiteX5-2591" fmla="*/ 9682369 w 10156825"/>
              <a:gd name="connsiteY5-2592" fmla="*/ 6642029 h 10135929"/>
              <a:gd name="connsiteX6-2593" fmla="*/ 8279896 w 10156825"/>
              <a:gd name="connsiteY6-2594" fmla="*/ 8139603 h 10135929"/>
              <a:gd name="connsiteX7-2595" fmla="*/ 5178562 w 10156825"/>
              <a:gd name="connsiteY7-2596" fmla="*/ 10131514 h 10135929"/>
              <a:gd name="connsiteX8-2597" fmla="*/ 1869069 w 10156825"/>
              <a:gd name="connsiteY8-2598" fmla="*/ 8133667 h 10135929"/>
              <a:gd name="connsiteX9-2599" fmla="*/ 390 w 10156825"/>
              <a:gd name="connsiteY9-2600" fmla="*/ 5015162 h 10135929"/>
              <a:gd name="connsiteX0-2601" fmla="*/ 390 w 10159874"/>
              <a:gd name="connsiteY0-2602" fmla="*/ 5015162 h 10135929"/>
              <a:gd name="connsiteX1-2603" fmla="*/ 1895195 w 10159874"/>
              <a:gd name="connsiteY1-2604" fmla="*/ 1973099 h 10135929"/>
              <a:gd name="connsiteX2-2605" fmla="*/ 5039165 w 10159874"/>
              <a:gd name="connsiteY2-2606" fmla="*/ 2 h 10135929"/>
              <a:gd name="connsiteX3-2607" fmla="*/ 8074417 w 10159874"/>
              <a:gd name="connsiteY3-2608" fmla="*/ 1787362 h 10135929"/>
              <a:gd name="connsiteX4-2609" fmla="*/ 10061209 w 10159874"/>
              <a:gd name="connsiteY4-2610" fmla="*/ 4321069 h 10135929"/>
              <a:gd name="connsiteX5-2611" fmla="*/ 9682369 w 10159874"/>
              <a:gd name="connsiteY5-2612" fmla="*/ 6642029 h 10135929"/>
              <a:gd name="connsiteX6-2613" fmla="*/ 8279896 w 10159874"/>
              <a:gd name="connsiteY6-2614" fmla="*/ 8139603 h 10135929"/>
              <a:gd name="connsiteX7-2615" fmla="*/ 5178562 w 10159874"/>
              <a:gd name="connsiteY7-2616" fmla="*/ 10131514 h 10135929"/>
              <a:gd name="connsiteX8-2617" fmla="*/ 1869069 w 10159874"/>
              <a:gd name="connsiteY8-2618" fmla="*/ 8133667 h 10135929"/>
              <a:gd name="connsiteX9-2619" fmla="*/ 390 w 10159874"/>
              <a:gd name="connsiteY9-2620" fmla="*/ 5015162 h 10135929"/>
              <a:gd name="connsiteX0-2621" fmla="*/ 390 w 10159874"/>
              <a:gd name="connsiteY0-2622" fmla="*/ 5015162 h 10135929"/>
              <a:gd name="connsiteX1-2623" fmla="*/ 1895195 w 10159874"/>
              <a:gd name="connsiteY1-2624" fmla="*/ 1973099 h 10135929"/>
              <a:gd name="connsiteX2-2625" fmla="*/ 5039165 w 10159874"/>
              <a:gd name="connsiteY2-2626" fmla="*/ 2 h 10135929"/>
              <a:gd name="connsiteX3-2627" fmla="*/ 8074417 w 10159874"/>
              <a:gd name="connsiteY3-2628" fmla="*/ 1787362 h 10135929"/>
              <a:gd name="connsiteX4-2629" fmla="*/ 10061209 w 10159874"/>
              <a:gd name="connsiteY4-2630" fmla="*/ 4321069 h 10135929"/>
              <a:gd name="connsiteX5-2631" fmla="*/ 9682369 w 10159874"/>
              <a:gd name="connsiteY5-2632" fmla="*/ 6642029 h 10135929"/>
              <a:gd name="connsiteX6-2633" fmla="*/ 8279896 w 10159874"/>
              <a:gd name="connsiteY6-2634" fmla="*/ 8139603 h 10135929"/>
              <a:gd name="connsiteX7-2635" fmla="*/ 5178562 w 10159874"/>
              <a:gd name="connsiteY7-2636" fmla="*/ 10131514 h 10135929"/>
              <a:gd name="connsiteX8-2637" fmla="*/ 1869069 w 10159874"/>
              <a:gd name="connsiteY8-2638" fmla="*/ 8133667 h 10135929"/>
              <a:gd name="connsiteX9-2639" fmla="*/ 390 w 10159874"/>
              <a:gd name="connsiteY9-2640" fmla="*/ 5015162 h 10135929"/>
              <a:gd name="connsiteX0-2641" fmla="*/ 385 w 10159869"/>
              <a:gd name="connsiteY0-2642" fmla="*/ 5015162 h 10136006"/>
              <a:gd name="connsiteX1-2643" fmla="*/ 1895190 w 10159869"/>
              <a:gd name="connsiteY1-2644" fmla="*/ 1973099 h 10136006"/>
              <a:gd name="connsiteX2-2645" fmla="*/ 5039160 w 10159869"/>
              <a:gd name="connsiteY2-2646" fmla="*/ 2 h 10136006"/>
              <a:gd name="connsiteX3-2647" fmla="*/ 8074412 w 10159869"/>
              <a:gd name="connsiteY3-2648" fmla="*/ 1787362 h 10136006"/>
              <a:gd name="connsiteX4-2649" fmla="*/ 10061204 w 10159869"/>
              <a:gd name="connsiteY4-2650" fmla="*/ 4321069 h 10136006"/>
              <a:gd name="connsiteX5-2651" fmla="*/ 9682364 w 10159869"/>
              <a:gd name="connsiteY5-2652" fmla="*/ 6642029 h 10136006"/>
              <a:gd name="connsiteX6-2653" fmla="*/ 8279891 w 10159869"/>
              <a:gd name="connsiteY6-2654" fmla="*/ 8139603 h 10136006"/>
              <a:gd name="connsiteX7-2655" fmla="*/ 5178557 w 10159869"/>
              <a:gd name="connsiteY7-2656" fmla="*/ 10131514 h 10136006"/>
              <a:gd name="connsiteX8-2657" fmla="*/ 1869064 w 10159869"/>
              <a:gd name="connsiteY8-2658" fmla="*/ 8133667 h 10136006"/>
              <a:gd name="connsiteX9-2659" fmla="*/ 385 w 10159869"/>
              <a:gd name="connsiteY9-2660" fmla="*/ 5015162 h 10136006"/>
              <a:gd name="connsiteX0-2661" fmla="*/ 385 w 10159869"/>
              <a:gd name="connsiteY0-2662" fmla="*/ 5015162 h 10135891"/>
              <a:gd name="connsiteX1-2663" fmla="*/ 1895190 w 10159869"/>
              <a:gd name="connsiteY1-2664" fmla="*/ 1973099 h 10135891"/>
              <a:gd name="connsiteX2-2665" fmla="*/ 5039160 w 10159869"/>
              <a:gd name="connsiteY2-2666" fmla="*/ 2 h 10135891"/>
              <a:gd name="connsiteX3-2667" fmla="*/ 8074412 w 10159869"/>
              <a:gd name="connsiteY3-2668" fmla="*/ 1787362 h 10135891"/>
              <a:gd name="connsiteX4-2669" fmla="*/ 10061204 w 10159869"/>
              <a:gd name="connsiteY4-2670" fmla="*/ 4321069 h 10135891"/>
              <a:gd name="connsiteX5-2671" fmla="*/ 9682364 w 10159869"/>
              <a:gd name="connsiteY5-2672" fmla="*/ 6642029 h 10135891"/>
              <a:gd name="connsiteX6-2673" fmla="*/ 8279891 w 10159869"/>
              <a:gd name="connsiteY6-2674" fmla="*/ 8139603 h 10135891"/>
              <a:gd name="connsiteX7-2675" fmla="*/ 5178557 w 10159869"/>
              <a:gd name="connsiteY7-2676" fmla="*/ 10131514 h 10135891"/>
              <a:gd name="connsiteX8-2677" fmla="*/ 1869064 w 10159869"/>
              <a:gd name="connsiteY8-2678" fmla="*/ 8133667 h 10135891"/>
              <a:gd name="connsiteX9-2679" fmla="*/ 385 w 10159869"/>
              <a:gd name="connsiteY9-2680" fmla="*/ 5015162 h 101358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41" y="connsiteY5-142"/>
              </a:cxn>
              <a:cxn ang="0">
                <a:pos x="connsiteX6-167" y="connsiteY6-168"/>
              </a:cxn>
              <a:cxn ang="0">
                <a:pos x="connsiteX7-253" y="connsiteY7-254"/>
              </a:cxn>
              <a:cxn ang="0">
                <a:pos x="connsiteX8-431" y="connsiteY8-432"/>
              </a:cxn>
              <a:cxn ang="0">
                <a:pos x="connsiteX9-1171" y="connsiteY9-1172"/>
              </a:cxn>
            </a:cxnLst>
            <a:rect l="l" t="t" r="r" b="b"/>
            <a:pathLst>
              <a:path w="10159869" h="10135891">
                <a:moveTo>
                  <a:pt x="385" y="5015162"/>
                </a:moveTo>
                <a:cubicBezTo>
                  <a:pt x="22934" y="3497975"/>
                  <a:pt x="1088954" y="2837629"/>
                  <a:pt x="1895190" y="1973099"/>
                </a:cubicBezTo>
                <a:cubicBezTo>
                  <a:pt x="2822504" y="1130285"/>
                  <a:pt x="3502711" y="-1462"/>
                  <a:pt x="5039160" y="2"/>
                </a:cubicBezTo>
                <a:cubicBezTo>
                  <a:pt x="6575609" y="1466"/>
                  <a:pt x="7293162" y="1031871"/>
                  <a:pt x="8074412" y="1787362"/>
                </a:cubicBezTo>
                <a:cubicBezTo>
                  <a:pt x="8922400" y="2636651"/>
                  <a:pt x="9786001" y="3288795"/>
                  <a:pt x="10061204" y="4321069"/>
                </a:cubicBezTo>
                <a:cubicBezTo>
                  <a:pt x="10336407" y="5353343"/>
                  <a:pt x="9979249" y="6171180"/>
                  <a:pt x="9682364" y="6642029"/>
                </a:cubicBezTo>
                <a:cubicBezTo>
                  <a:pt x="9385479" y="7112878"/>
                  <a:pt x="8930578" y="7471689"/>
                  <a:pt x="8279891" y="8139603"/>
                </a:cubicBezTo>
                <a:cubicBezTo>
                  <a:pt x="7004670" y="9324142"/>
                  <a:pt x="6673468" y="10046470"/>
                  <a:pt x="5178557" y="10131514"/>
                </a:cubicBezTo>
                <a:cubicBezTo>
                  <a:pt x="3683646" y="10216558"/>
                  <a:pt x="2786820" y="9045090"/>
                  <a:pt x="1869064" y="8133667"/>
                </a:cubicBezTo>
                <a:cubicBezTo>
                  <a:pt x="951308" y="7222244"/>
                  <a:pt x="-22164" y="6532349"/>
                  <a:pt x="385" y="5015162"/>
                </a:cubicBezTo>
                <a:close/>
              </a:path>
            </a:pathLst>
          </a:custGeom>
          <a:noFill/>
          <a:ln w="12700">
            <a:noFill/>
            <a:miter lim="400000"/>
          </a:ln>
        </p:spPr>
        <p:txBody>
          <a:bodyPr/>
          <a:lstStyle>
            <a:lvl1pPr>
              <a:defRPr/>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vices (9)">
    <p:spTree>
      <p:nvGrpSpPr>
        <p:cNvPr id="1" name=""/>
        <p:cNvGrpSpPr/>
        <p:nvPr/>
      </p:nvGrpSpPr>
      <p:grpSpPr>
        <a:xfrm>
          <a:off x="0" y="0"/>
          <a:ext cx="0" cy="0"/>
          <a:chOff x="0" y="0"/>
          <a:chExt cx="0" cy="0"/>
        </a:xfrm>
      </p:grpSpPr>
      <p:pic>
        <p:nvPicPr>
          <p:cNvPr id="505" name="Notebook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206182" y="936812"/>
            <a:ext cx="8636001" cy="4984377"/>
          </a:xfrm>
          <a:prstGeom prst="rect">
            <a:avLst/>
          </a:prstGeom>
          <a:ln w="12700">
            <a:miter lim="400000"/>
            <a:headEnd/>
            <a:tailEnd/>
          </a:ln>
        </p:spPr>
      </p:pic>
      <p:sp>
        <p:nvSpPr>
          <p:cNvPr id="506" name="Shape 506"/>
          <p:cNvSpPr>
            <a:spLocks noGrp="1"/>
          </p:cNvSpPr>
          <p:nvPr>
            <p:ph type="body" sz="quarter" idx="1" hasCustomPrompt="1"/>
          </p:nvPr>
        </p:nvSpPr>
        <p:spPr>
          <a:xfrm>
            <a:off x="891487" y="2344649"/>
            <a:ext cx="4666078" cy="867659"/>
          </a:xfrm>
          <a:prstGeom prst="rect">
            <a:avLst/>
          </a:prstGeom>
        </p:spPr>
        <p:txBody>
          <a:bodyPr anchor="t">
            <a:noAutofit/>
          </a:bodyPr>
          <a:lstStyle>
            <a:lvl1pPr marL="0" indent="0">
              <a:lnSpc>
                <a:spcPct val="150000"/>
              </a:lnSpc>
              <a:spcBef>
                <a:spcPts val="0"/>
              </a:spcBef>
              <a:buSzTx/>
              <a:buNone/>
              <a:defRPr/>
            </a:lvl1pPr>
            <a:lvl2pPr marL="0" indent="114300">
              <a:lnSpc>
                <a:spcPct val="150000"/>
              </a:lnSpc>
              <a:spcBef>
                <a:spcPts val="0"/>
              </a:spcBef>
              <a:buSzTx/>
              <a:buNone/>
              <a:defRPr/>
            </a:lvl2pPr>
            <a:lvl3pPr marL="0" indent="228600">
              <a:lnSpc>
                <a:spcPct val="150000"/>
              </a:lnSpc>
              <a:spcBef>
                <a:spcPts val="0"/>
              </a:spcBef>
              <a:buSzTx/>
              <a:buNone/>
              <a:defRPr/>
            </a:lvl3pPr>
            <a:lvl4pPr marL="0" indent="342900">
              <a:lnSpc>
                <a:spcPct val="150000"/>
              </a:lnSpc>
              <a:spcBef>
                <a:spcPts val="0"/>
              </a:spcBef>
              <a:buSzTx/>
              <a:buNone/>
            </a:lvl4pPr>
            <a:lvl5pPr marL="0" indent="457200">
              <a:lnSpc>
                <a:spcPct val="150000"/>
              </a:lnSpc>
              <a:spcBef>
                <a:spcPts val="0"/>
              </a:spcBef>
              <a:buSzTx/>
              <a:buNone/>
            </a:lvl5pPr>
          </a:lstStyle>
          <a:p>
            <a:r>
              <a:rPr dirty="0"/>
              <a:t>Body Level One</a:t>
            </a:r>
          </a:p>
          <a:p>
            <a:pPr lvl="1"/>
            <a:r>
              <a:rPr dirty="0"/>
              <a:t>Body Level Two</a:t>
            </a:r>
          </a:p>
          <a:p>
            <a:pPr lvl="2"/>
            <a:r>
              <a:rPr dirty="0"/>
              <a:t>Body Level Three</a:t>
            </a:r>
          </a:p>
        </p:txBody>
      </p:sp>
      <p:sp>
        <p:nvSpPr>
          <p:cNvPr id="507" name="Shape 507"/>
          <p:cNvSpPr>
            <a:spLocks noGrp="1"/>
          </p:cNvSpPr>
          <p:nvPr>
            <p:ph type="title" hasCustomPrompt="1"/>
          </p:nvPr>
        </p:nvSpPr>
        <p:spPr>
          <a:xfrm>
            <a:off x="882121" y="791502"/>
            <a:ext cx="4684811" cy="853216"/>
          </a:xfrm>
          <a:prstGeom prst="rect">
            <a:avLst/>
          </a:prstGeom>
        </p:spPr>
        <p:txBody>
          <a:bodyPr/>
          <a:lstStyle>
            <a:lvl1pPr algn="l">
              <a:defRPr sz="3500"/>
            </a:lvl1pPr>
          </a:lstStyle>
          <a:p>
            <a:r>
              <a:rPr dirty="0"/>
              <a:t>Title Text</a:t>
            </a:r>
          </a:p>
        </p:txBody>
      </p:sp>
      <p:sp>
        <p:nvSpPr>
          <p:cNvPr id="508" name="Shape 508"/>
          <p:cNvSpPr/>
          <p:nvPr/>
        </p:nvSpPr>
        <p:spPr>
          <a:xfrm>
            <a:off x="915912" y="1900942"/>
            <a:ext cx="539675" cy="1"/>
          </a:xfrm>
          <a:prstGeom prst="line">
            <a:avLst/>
          </a:prstGeom>
          <a:ln w="63500">
            <a:solidFill>
              <a:srgbClr val="E8E9EB"/>
            </a:solidFill>
            <a:miter lim="400000"/>
          </a:ln>
        </p:spPr>
        <p:txBody>
          <a:bodyPr lIns="25400" tIns="25400" rIns="25400" bIns="25400" anchor="ctr"/>
          <a:lstStyle/>
          <a:p>
            <a:pPr>
              <a:lnSpc>
                <a:spcPct val="100000"/>
              </a:lnSpc>
              <a:defRPr sz="3200">
                <a:solidFill>
                  <a:srgbClr val="000000"/>
                </a:solidFill>
                <a:latin typeface="Helvetica Light"/>
                <a:ea typeface="Helvetica Light"/>
                <a:cs typeface="Helvetica Light"/>
                <a:sym typeface="Helvetica Light"/>
              </a:defRPr>
            </a:pPr>
            <a:endParaRPr sz="1600"/>
          </a:p>
        </p:txBody>
      </p:sp>
      <p:sp>
        <p:nvSpPr>
          <p:cNvPr id="509" name="Shape 509"/>
          <p:cNvSpPr/>
          <p:nvPr/>
        </p:nvSpPr>
        <p:spPr>
          <a:xfrm>
            <a:off x="-1353" y="1885107"/>
            <a:ext cx="921730" cy="31751"/>
          </a:xfrm>
          <a:prstGeom prst="rect">
            <a:avLst/>
          </a:prstGeom>
          <a:gradFill>
            <a:gsLst>
              <a:gs pos="0">
                <a:srgbClr val="4875D8"/>
              </a:gs>
              <a:gs pos="30789">
                <a:srgbClr val="7AAAE8"/>
              </a:gs>
              <a:gs pos="72165">
                <a:srgbClr val="75BDEA"/>
              </a:gs>
              <a:gs pos="100000">
                <a:srgbClr val="81E0F1"/>
              </a:gs>
            </a:gsLst>
            <a:lin ang="9203766"/>
          </a:gradFill>
          <a:ln w="12700">
            <a:miter lim="400000"/>
          </a:ln>
        </p:spPr>
        <p:txBody>
          <a:bodyPr lIns="25400" tIns="25400" rIns="25400" bIns="25400" anchor="ctr"/>
          <a:lstStyle/>
          <a:p>
            <a:pPr>
              <a:lnSpc>
                <a:spcPct val="100000"/>
              </a:lnSpc>
              <a:defRPr sz="3200">
                <a:solidFill>
                  <a:srgbClr val="FFFFFF"/>
                </a:solidFill>
              </a:defRPr>
            </a:pPr>
            <a:endParaRPr sz="1600" dirty="0">
              <a:latin typeface="仓耳玄三M W05" panose="02020400000000000000" pitchFamily="18" charset="-122"/>
              <a:ea typeface="仓耳玄三M W05" panose="02020400000000000000" pitchFamily="18" charset="-122"/>
            </a:endParaRPr>
          </a:p>
        </p:txBody>
      </p:sp>
      <p:sp>
        <p:nvSpPr>
          <p:cNvPr id="510" name="Shape 510"/>
          <p:cNvSpPr>
            <a:spLocks noGrp="1"/>
          </p:cNvSpPr>
          <p:nvPr>
            <p:ph type="pic" sz="half" idx="13"/>
          </p:nvPr>
        </p:nvSpPr>
        <p:spPr>
          <a:xfrm>
            <a:off x="7277383" y="1302276"/>
            <a:ext cx="4943500" cy="4063878"/>
          </a:xfrm>
          <a:prstGeom prst="rect">
            <a:avLst/>
          </a:prstGeom>
        </p:spPr>
        <p:txBody>
          <a:bodyPr lIns="91439" tIns="45719" rIns="91439" bIns="45719" anchor="t">
            <a:noAutofit/>
          </a:bodyPr>
          <a:lstStyle>
            <a:lvl1pPr>
              <a:defRPr/>
            </a:lvl1pPr>
          </a:lstStyle>
          <a:p>
            <a:endParaRPr dirty="0"/>
          </a:p>
        </p:txBody>
      </p:sp>
      <p:sp>
        <p:nvSpPr>
          <p:cNvPr id="511" name="Shape 511"/>
          <p:cNvSpPr>
            <a:spLocks noGrp="1"/>
          </p:cNvSpPr>
          <p:nvPr>
            <p:ph type="sldNum" sz="quarter" idx="2"/>
          </p:nvPr>
        </p:nvSpPr>
        <p:spPr>
          <a:xfrm>
            <a:off x="893853" y="4632180"/>
            <a:ext cx="1572546" cy="1256754"/>
          </a:xfrm>
          <a:prstGeom prst="rect">
            <a:avLst/>
          </a:prstGeom>
        </p:spPr>
        <p:txBody>
          <a:bodyPr/>
          <a:lstStyle>
            <a:lvl1pPr>
              <a:defRPr/>
            </a:lvl1pPr>
          </a:lstStyle>
          <a:p>
            <a:fld id="{86CB4B4D-7CA3-9044-876B-883B54F8677D}"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9781509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82388850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58175972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92002882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39033990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36241617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5268329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58070403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57574951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15551174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411581156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46596106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15109558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13043986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50271048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423070166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63313858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94881791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21587853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3363023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81740226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2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47707628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2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406803260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6276663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81670309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2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96192746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91645084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24056888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20663289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63130966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3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09142710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05946621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12931369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33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36371576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4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07485145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35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408309244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36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28739811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7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40502008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38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67441223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9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144385304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40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
        <p:nvSpPr>
          <p:cNvPr id="6" name="TextBox 5"/>
          <p:cNvSpPr txBox="1"/>
          <p:nvPr userDrawn="1"/>
        </p:nvSpPr>
        <p:spPr>
          <a:xfrm>
            <a:off x="453650" y="0"/>
            <a:ext cx="54006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行业</a:t>
            </a:r>
            <a:r>
              <a:rPr lang="en-US" altLang="zh-CN" sz="100" dirty="0">
                <a:solidFill>
                  <a:schemeClr val="tx1">
                    <a:alpha val="0"/>
                  </a:schemeClr>
                </a:solidFill>
                <a:latin typeface="微软雅黑" panose="020B0503020204020204" pitchFamily="34" charset="-122"/>
                <a:ea typeface="微软雅黑" panose="020B0503020204020204" pitchFamily="34" charset="-122"/>
                <a:hlinkClick r:id="rId2"/>
              </a:rPr>
              <a:t>PPT</a:t>
            </a:r>
            <a:r>
              <a:rPr lang="zh-CN" altLang="en-US" sz="100" dirty="0">
                <a:solidFill>
                  <a:schemeClr val="tx1">
                    <a:alpha val="0"/>
                  </a:schemeClr>
                </a:solidFill>
                <a:latin typeface="微软雅黑" panose="020B0503020204020204" pitchFamily="34" charset="-122"/>
                <a:ea typeface="微软雅黑" panose="020B0503020204020204" pitchFamily="34" charset="-122"/>
                <a:hlinkClick r:id="rId2"/>
              </a:rPr>
              <a:t>模板</a:t>
            </a:r>
            <a:r>
              <a:rPr lang="en-US" altLang="zh-CN" sz="100" dirty="0">
                <a:solidFill>
                  <a:schemeClr val="tx1">
                    <a:alpha val="0"/>
                  </a:schemeClr>
                </a:solidFill>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27384901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4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10905515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extLst>
      <p:ext uri="{BB962C8B-B14F-4D97-AF65-F5344CB8AC3E}">
        <p14:creationId xmlns:p14="http://schemas.microsoft.com/office/powerpoint/2010/main" val="319459747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Infographic (2)">
    <p:spTree>
      <p:nvGrpSpPr>
        <p:cNvPr id="1" name=""/>
        <p:cNvGrpSpPr/>
        <p:nvPr/>
      </p:nvGrpSpPr>
      <p:grpSpPr>
        <a:xfrm>
          <a:off x="0" y="0"/>
          <a:ext cx="0" cy="0"/>
          <a:chOff x="0" y="0"/>
          <a:chExt cx="0" cy="0"/>
        </a:xfrm>
      </p:grpSpPr>
      <p:sp>
        <p:nvSpPr>
          <p:cNvPr id="8" name="Picture Placeholder 8"/>
          <p:cNvSpPr>
            <a:spLocks noGrp="1"/>
          </p:cNvSpPr>
          <p:nvPr>
            <p:ph type="pic" sz="quarter" idx="15"/>
          </p:nvPr>
        </p:nvSpPr>
        <p:spPr>
          <a:xfrm>
            <a:off x="4643717" y="4203174"/>
            <a:ext cx="2904567" cy="2904568"/>
          </a:xfrm>
          <a:custGeom>
            <a:avLst/>
            <a:gdLst>
              <a:gd name="connsiteX0" fmla="*/ 0 w 10107827"/>
              <a:gd name="connsiteY0" fmla="*/ 5084618 h 10169236"/>
              <a:gd name="connsiteX1" fmla="*/ 5053914 w 10107827"/>
              <a:gd name="connsiteY1" fmla="*/ 0 h 10169236"/>
              <a:gd name="connsiteX2" fmla="*/ 10107827 w 10107827"/>
              <a:gd name="connsiteY2" fmla="*/ 5084618 h 10169236"/>
              <a:gd name="connsiteX3" fmla="*/ 5053914 w 10107827"/>
              <a:gd name="connsiteY3" fmla="*/ 10169236 h 10169236"/>
              <a:gd name="connsiteX4" fmla="*/ 0 w 10107827"/>
              <a:gd name="connsiteY4" fmla="*/ 5084618 h 10169236"/>
              <a:gd name="connsiteX0-1" fmla="*/ 2138 w 10109965"/>
              <a:gd name="connsiteY0-2" fmla="*/ 5084618 h 10169236"/>
              <a:gd name="connsiteX1-3" fmla="*/ 5056052 w 10109965"/>
              <a:gd name="connsiteY1-4" fmla="*/ 0 h 10169236"/>
              <a:gd name="connsiteX2-5" fmla="*/ 10109965 w 10109965"/>
              <a:gd name="connsiteY2-6" fmla="*/ 5084618 h 10169236"/>
              <a:gd name="connsiteX3-7" fmla="*/ 5056052 w 10109965"/>
              <a:gd name="connsiteY3-8" fmla="*/ 10169236 h 10169236"/>
              <a:gd name="connsiteX4-9" fmla="*/ 2138 w 10109965"/>
              <a:gd name="connsiteY4-10" fmla="*/ 5084618 h 10169236"/>
              <a:gd name="connsiteX0-11" fmla="*/ 27 w 10107854"/>
              <a:gd name="connsiteY0-12" fmla="*/ 5084618 h 10169236"/>
              <a:gd name="connsiteX1-13" fmla="*/ 5053941 w 10107854"/>
              <a:gd name="connsiteY1-14" fmla="*/ 0 h 10169236"/>
              <a:gd name="connsiteX2-15" fmla="*/ 10107854 w 10107854"/>
              <a:gd name="connsiteY2-16" fmla="*/ 5084618 h 10169236"/>
              <a:gd name="connsiteX3-17" fmla="*/ 5053941 w 10107854"/>
              <a:gd name="connsiteY3-18" fmla="*/ 10169236 h 10169236"/>
              <a:gd name="connsiteX4-19" fmla="*/ 27 w 10107854"/>
              <a:gd name="connsiteY4-20" fmla="*/ 5084618 h 10169236"/>
              <a:gd name="connsiteX0-21" fmla="*/ 32 w 10107859"/>
              <a:gd name="connsiteY0-22" fmla="*/ 5261432 h 10346050"/>
              <a:gd name="connsiteX1-23" fmla="*/ 5053946 w 10107859"/>
              <a:gd name="connsiteY1-24" fmla="*/ 176814 h 10346050"/>
              <a:gd name="connsiteX2-25" fmla="*/ 10107859 w 10107859"/>
              <a:gd name="connsiteY2-26" fmla="*/ 5261432 h 10346050"/>
              <a:gd name="connsiteX3-27" fmla="*/ 5053946 w 10107859"/>
              <a:gd name="connsiteY3-28" fmla="*/ 10346050 h 10346050"/>
              <a:gd name="connsiteX4-29" fmla="*/ 32 w 10107859"/>
              <a:gd name="connsiteY4-30" fmla="*/ 5261432 h 10346050"/>
              <a:gd name="connsiteX0-31" fmla="*/ 32 w 10107952"/>
              <a:gd name="connsiteY0-32" fmla="*/ 5303276 h 10387894"/>
              <a:gd name="connsiteX1-33" fmla="*/ 5053946 w 10107952"/>
              <a:gd name="connsiteY1-34" fmla="*/ 218658 h 10387894"/>
              <a:gd name="connsiteX2-35" fmla="*/ 10107859 w 10107952"/>
              <a:gd name="connsiteY2-36" fmla="*/ 5303276 h 10387894"/>
              <a:gd name="connsiteX3-37" fmla="*/ 5053946 w 10107952"/>
              <a:gd name="connsiteY3-38" fmla="*/ 10387894 h 10387894"/>
              <a:gd name="connsiteX4-39" fmla="*/ 32 w 10107952"/>
              <a:gd name="connsiteY4-40" fmla="*/ 5303276 h 10387894"/>
              <a:gd name="connsiteX0-41" fmla="*/ 32 w 10107952"/>
              <a:gd name="connsiteY0-42" fmla="*/ 5303276 h 10564520"/>
              <a:gd name="connsiteX1-43" fmla="*/ 5053946 w 10107952"/>
              <a:gd name="connsiteY1-44" fmla="*/ 218658 h 10564520"/>
              <a:gd name="connsiteX2-45" fmla="*/ 10107859 w 10107952"/>
              <a:gd name="connsiteY2-46" fmla="*/ 5303276 h 10564520"/>
              <a:gd name="connsiteX3-47" fmla="*/ 5053946 w 10107952"/>
              <a:gd name="connsiteY3-48" fmla="*/ 10387894 h 10564520"/>
              <a:gd name="connsiteX4-49" fmla="*/ 32 w 10107952"/>
              <a:gd name="connsiteY4-50" fmla="*/ 5303276 h 10564520"/>
              <a:gd name="connsiteX0-51" fmla="*/ 32 w 10107952"/>
              <a:gd name="connsiteY0-52" fmla="*/ 5303276 h 10387910"/>
              <a:gd name="connsiteX1-53" fmla="*/ 5053946 w 10107952"/>
              <a:gd name="connsiteY1-54" fmla="*/ 218658 h 10387910"/>
              <a:gd name="connsiteX2-55" fmla="*/ 10107859 w 10107952"/>
              <a:gd name="connsiteY2-56" fmla="*/ 5303276 h 10387910"/>
              <a:gd name="connsiteX3-57" fmla="*/ 5053946 w 10107952"/>
              <a:gd name="connsiteY3-58" fmla="*/ 10387894 h 10387910"/>
              <a:gd name="connsiteX4-59" fmla="*/ 32 w 10107952"/>
              <a:gd name="connsiteY4-60" fmla="*/ 5303276 h 10387910"/>
              <a:gd name="connsiteX0-61" fmla="*/ 10369 w 10118289"/>
              <a:gd name="connsiteY0-62" fmla="*/ 5303276 h 10387910"/>
              <a:gd name="connsiteX1-63" fmla="*/ 5064283 w 10118289"/>
              <a:gd name="connsiteY1-64" fmla="*/ 218658 h 10387910"/>
              <a:gd name="connsiteX2-65" fmla="*/ 10118196 w 10118289"/>
              <a:gd name="connsiteY2-66" fmla="*/ 5303276 h 10387910"/>
              <a:gd name="connsiteX3-67" fmla="*/ 5064283 w 10118289"/>
              <a:gd name="connsiteY3-68" fmla="*/ 10387894 h 10387910"/>
              <a:gd name="connsiteX4-69" fmla="*/ 10369 w 10118289"/>
              <a:gd name="connsiteY4-70" fmla="*/ 5303276 h 10387910"/>
              <a:gd name="connsiteX0-71" fmla="*/ 9999 w 10130965"/>
              <a:gd name="connsiteY0-72" fmla="*/ 5019332 h 10169302"/>
              <a:gd name="connsiteX1-73" fmla="*/ 5076976 w 10130965"/>
              <a:gd name="connsiteY1-74" fmla="*/ 28 h 10169302"/>
              <a:gd name="connsiteX2-75" fmla="*/ 10130889 w 10130965"/>
              <a:gd name="connsiteY2-76" fmla="*/ 5084646 h 10169302"/>
              <a:gd name="connsiteX3-77" fmla="*/ 5076976 w 10130965"/>
              <a:gd name="connsiteY3-78" fmla="*/ 10169264 h 10169302"/>
              <a:gd name="connsiteX4-79" fmla="*/ 9999 w 10130965"/>
              <a:gd name="connsiteY4-80" fmla="*/ 5019332 h 10169302"/>
              <a:gd name="connsiteX0-81" fmla="*/ 1240 w 10122206"/>
              <a:gd name="connsiteY0-82" fmla="*/ 5019332 h 10169302"/>
              <a:gd name="connsiteX1-83" fmla="*/ 5068217 w 10122206"/>
              <a:gd name="connsiteY1-84" fmla="*/ 28 h 10169302"/>
              <a:gd name="connsiteX2-85" fmla="*/ 10122130 w 10122206"/>
              <a:gd name="connsiteY2-86" fmla="*/ 5084646 h 10169302"/>
              <a:gd name="connsiteX3-87" fmla="*/ 5068217 w 10122206"/>
              <a:gd name="connsiteY3-88" fmla="*/ 10169264 h 10169302"/>
              <a:gd name="connsiteX4-89" fmla="*/ 1240 w 10122206"/>
              <a:gd name="connsiteY4-90" fmla="*/ 5019332 h 10169302"/>
              <a:gd name="connsiteX0-91" fmla="*/ 1240 w 10122206"/>
              <a:gd name="connsiteY0-92" fmla="*/ 5019332 h 10176323"/>
              <a:gd name="connsiteX1-93" fmla="*/ 5068217 w 10122206"/>
              <a:gd name="connsiteY1-94" fmla="*/ 28 h 10176323"/>
              <a:gd name="connsiteX2-95" fmla="*/ 10122130 w 10122206"/>
              <a:gd name="connsiteY2-96" fmla="*/ 5084646 h 10176323"/>
              <a:gd name="connsiteX3-97" fmla="*/ 5068217 w 10122206"/>
              <a:gd name="connsiteY3-98" fmla="*/ 10169264 h 10176323"/>
              <a:gd name="connsiteX4-99" fmla="*/ 1240 w 10122206"/>
              <a:gd name="connsiteY4-100" fmla="*/ 5019332 h 10176323"/>
              <a:gd name="connsiteX0-101" fmla="*/ 1241 w 10161396"/>
              <a:gd name="connsiteY0-102" fmla="*/ 5019332 h 10169302"/>
              <a:gd name="connsiteX1-103" fmla="*/ 5068218 w 10161396"/>
              <a:gd name="connsiteY1-104" fmla="*/ 28 h 10169302"/>
              <a:gd name="connsiteX2-105" fmla="*/ 10161320 w 10161396"/>
              <a:gd name="connsiteY2-106" fmla="*/ 5084646 h 10169302"/>
              <a:gd name="connsiteX3-107" fmla="*/ 5068218 w 10161396"/>
              <a:gd name="connsiteY3-108" fmla="*/ 10169264 h 10169302"/>
              <a:gd name="connsiteX4-109" fmla="*/ 1241 w 10161396"/>
              <a:gd name="connsiteY4-110" fmla="*/ 5019332 h 10169302"/>
              <a:gd name="connsiteX0-111" fmla="*/ 1169 w 10161319"/>
              <a:gd name="connsiteY0-112" fmla="*/ 5022934 h 10172904"/>
              <a:gd name="connsiteX1-113" fmla="*/ 5068146 w 10161319"/>
              <a:gd name="connsiteY1-114" fmla="*/ 3630 h 10172904"/>
              <a:gd name="connsiteX2-115" fmla="*/ 10161248 w 10161319"/>
              <a:gd name="connsiteY2-116" fmla="*/ 5088248 h 10172904"/>
              <a:gd name="connsiteX3-117" fmla="*/ 5068146 w 10161319"/>
              <a:gd name="connsiteY3-118" fmla="*/ 10172866 h 10172904"/>
              <a:gd name="connsiteX4-119" fmla="*/ 1169 w 10161319"/>
              <a:gd name="connsiteY4-120" fmla="*/ 5022934 h 10172904"/>
              <a:gd name="connsiteX0-121" fmla="*/ 103187 w 10263335"/>
              <a:gd name="connsiteY0-122" fmla="*/ 5113819 h 10263789"/>
              <a:gd name="connsiteX1-123" fmla="*/ 2024840 w 10263335"/>
              <a:gd name="connsiteY1-124" fmla="*/ 2110945 h 10263789"/>
              <a:gd name="connsiteX2-125" fmla="*/ 5170164 w 10263335"/>
              <a:gd name="connsiteY2-126" fmla="*/ 94515 h 10263789"/>
              <a:gd name="connsiteX3-127" fmla="*/ 10263266 w 10263335"/>
              <a:gd name="connsiteY3-128" fmla="*/ 5179133 h 10263789"/>
              <a:gd name="connsiteX4-129" fmla="*/ 5170164 w 10263335"/>
              <a:gd name="connsiteY4-130" fmla="*/ 10263751 h 10263789"/>
              <a:gd name="connsiteX5" fmla="*/ 103187 w 10263335"/>
              <a:gd name="connsiteY5" fmla="*/ 5113819 h 10263789"/>
              <a:gd name="connsiteX0-131" fmla="*/ 1861 w 10162009"/>
              <a:gd name="connsiteY0-132" fmla="*/ 5113819 h 10263789"/>
              <a:gd name="connsiteX1-133" fmla="*/ 1923514 w 10162009"/>
              <a:gd name="connsiteY1-134" fmla="*/ 2110945 h 10263789"/>
              <a:gd name="connsiteX2-135" fmla="*/ 5068838 w 10162009"/>
              <a:gd name="connsiteY2-136" fmla="*/ 94515 h 10263789"/>
              <a:gd name="connsiteX3-137" fmla="*/ 10161940 w 10162009"/>
              <a:gd name="connsiteY3-138" fmla="*/ 5179133 h 10263789"/>
              <a:gd name="connsiteX4-139" fmla="*/ 5068838 w 10162009"/>
              <a:gd name="connsiteY4-140" fmla="*/ 10263751 h 10263789"/>
              <a:gd name="connsiteX5-141" fmla="*/ 1861 w 10162009"/>
              <a:gd name="connsiteY5-142" fmla="*/ 5113819 h 10263789"/>
              <a:gd name="connsiteX0-143" fmla="*/ 14 w 10160162"/>
              <a:gd name="connsiteY0-144" fmla="*/ 5113819 h 10363262"/>
              <a:gd name="connsiteX1-145" fmla="*/ 1921667 w 10160162"/>
              <a:gd name="connsiteY1-146" fmla="*/ 2110945 h 10363262"/>
              <a:gd name="connsiteX2-147" fmla="*/ 5066991 w 10160162"/>
              <a:gd name="connsiteY2-148" fmla="*/ 94515 h 10363262"/>
              <a:gd name="connsiteX3-149" fmla="*/ 10160093 w 10160162"/>
              <a:gd name="connsiteY3-150" fmla="*/ 5179133 h 10363262"/>
              <a:gd name="connsiteX4-151" fmla="*/ 5066991 w 10160162"/>
              <a:gd name="connsiteY4-152" fmla="*/ 10263751 h 10363262"/>
              <a:gd name="connsiteX5-153" fmla="*/ 1895541 w 10160162"/>
              <a:gd name="connsiteY5-154" fmla="*/ 8289677 h 10363262"/>
              <a:gd name="connsiteX6" fmla="*/ 14 w 10160162"/>
              <a:gd name="connsiteY6" fmla="*/ 5113819 h 10363262"/>
              <a:gd name="connsiteX0-155" fmla="*/ 52 w 10160200"/>
              <a:gd name="connsiteY0-156" fmla="*/ 5113819 h 10363262"/>
              <a:gd name="connsiteX1-157" fmla="*/ 1921705 w 10160200"/>
              <a:gd name="connsiteY1-158" fmla="*/ 2110945 h 10363262"/>
              <a:gd name="connsiteX2-159" fmla="*/ 5067029 w 10160200"/>
              <a:gd name="connsiteY2-160" fmla="*/ 94515 h 10363262"/>
              <a:gd name="connsiteX3-161" fmla="*/ 10160131 w 10160200"/>
              <a:gd name="connsiteY3-162" fmla="*/ 5179133 h 10363262"/>
              <a:gd name="connsiteX4-163" fmla="*/ 5067029 w 10160200"/>
              <a:gd name="connsiteY4-164" fmla="*/ 10263751 h 10363262"/>
              <a:gd name="connsiteX5-165" fmla="*/ 1895579 w 10160200"/>
              <a:gd name="connsiteY5-166" fmla="*/ 8289677 h 10363262"/>
              <a:gd name="connsiteX6-167" fmla="*/ 52 w 10160200"/>
              <a:gd name="connsiteY6-168" fmla="*/ 5113819 h 10363262"/>
              <a:gd name="connsiteX0-169" fmla="*/ 53 w 10147138"/>
              <a:gd name="connsiteY0-170" fmla="*/ 5153008 h 10363262"/>
              <a:gd name="connsiteX1-171" fmla="*/ 1908643 w 10147138"/>
              <a:gd name="connsiteY1-172" fmla="*/ 2110945 h 10363262"/>
              <a:gd name="connsiteX2-173" fmla="*/ 5053967 w 10147138"/>
              <a:gd name="connsiteY2-174" fmla="*/ 94515 h 10363262"/>
              <a:gd name="connsiteX3-175" fmla="*/ 10147069 w 10147138"/>
              <a:gd name="connsiteY3-176" fmla="*/ 5179133 h 10363262"/>
              <a:gd name="connsiteX4-177" fmla="*/ 5053967 w 10147138"/>
              <a:gd name="connsiteY4-178" fmla="*/ 10263751 h 10363262"/>
              <a:gd name="connsiteX5-179" fmla="*/ 1882517 w 10147138"/>
              <a:gd name="connsiteY5-180" fmla="*/ 8289677 h 10363262"/>
              <a:gd name="connsiteX6-181" fmla="*/ 53 w 10147138"/>
              <a:gd name="connsiteY6-182" fmla="*/ 5153008 h 10363262"/>
              <a:gd name="connsiteX0-183" fmla="*/ 53 w 10147138"/>
              <a:gd name="connsiteY0-184" fmla="*/ 5153008 h 10363262"/>
              <a:gd name="connsiteX1-185" fmla="*/ 1908643 w 10147138"/>
              <a:gd name="connsiteY1-186" fmla="*/ 2110945 h 10363262"/>
              <a:gd name="connsiteX2-187" fmla="*/ 5053967 w 10147138"/>
              <a:gd name="connsiteY2-188" fmla="*/ 94515 h 10363262"/>
              <a:gd name="connsiteX3-189" fmla="*/ 10147069 w 10147138"/>
              <a:gd name="connsiteY3-190" fmla="*/ 5179133 h 10363262"/>
              <a:gd name="connsiteX4-191" fmla="*/ 5053967 w 10147138"/>
              <a:gd name="connsiteY4-192" fmla="*/ 10263751 h 10363262"/>
              <a:gd name="connsiteX5-193" fmla="*/ 1882517 w 10147138"/>
              <a:gd name="connsiteY5-194" fmla="*/ 8289677 h 10363262"/>
              <a:gd name="connsiteX6-195" fmla="*/ 53 w 10147138"/>
              <a:gd name="connsiteY6-196" fmla="*/ 5153008 h 10363262"/>
              <a:gd name="connsiteX0-197" fmla="*/ 53 w 10148595"/>
              <a:gd name="connsiteY0-198" fmla="*/ 5153008 h 10288781"/>
              <a:gd name="connsiteX1-199" fmla="*/ 1908643 w 10148595"/>
              <a:gd name="connsiteY1-200" fmla="*/ 2110945 h 10288781"/>
              <a:gd name="connsiteX2-201" fmla="*/ 5053967 w 10148595"/>
              <a:gd name="connsiteY2-202" fmla="*/ 94515 h 10288781"/>
              <a:gd name="connsiteX3-203" fmla="*/ 10147069 w 10148595"/>
              <a:gd name="connsiteY3-204" fmla="*/ 5179133 h 10288781"/>
              <a:gd name="connsiteX4-205" fmla="*/ 5550356 w 10148595"/>
              <a:gd name="connsiteY4-206" fmla="*/ 10185374 h 10288781"/>
              <a:gd name="connsiteX5-207" fmla="*/ 1882517 w 10148595"/>
              <a:gd name="connsiteY5-208" fmla="*/ 8289677 h 10288781"/>
              <a:gd name="connsiteX6-209" fmla="*/ 53 w 10148595"/>
              <a:gd name="connsiteY6-210" fmla="*/ 5153008 h 10288781"/>
              <a:gd name="connsiteX0-211" fmla="*/ 53 w 10148695"/>
              <a:gd name="connsiteY0-212" fmla="*/ 5153008 h 10280839"/>
              <a:gd name="connsiteX1-213" fmla="*/ 1908643 w 10148695"/>
              <a:gd name="connsiteY1-214" fmla="*/ 2110945 h 10280839"/>
              <a:gd name="connsiteX2-215" fmla="*/ 5053967 w 10148695"/>
              <a:gd name="connsiteY2-216" fmla="*/ 94515 h 10280839"/>
              <a:gd name="connsiteX3-217" fmla="*/ 10147069 w 10148695"/>
              <a:gd name="connsiteY3-218" fmla="*/ 5179133 h 10280839"/>
              <a:gd name="connsiteX4-219" fmla="*/ 5550356 w 10148695"/>
              <a:gd name="connsiteY4-220" fmla="*/ 10185374 h 10280839"/>
              <a:gd name="connsiteX5-221" fmla="*/ 1882517 w 10148695"/>
              <a:gd name="connsiteY5-222" fmla="*/ 8289677 h 10280839"/>
              <a:gd name="connsiteX6-223" fmla="*/ 53 w 10148695"/>
              <a:gd name="connsiteY6-224" fmla="*/ 5153008 h 10280839"/>
              <a:gd name="connsiteX0-225" fmla="*/ 53 w 10260549"/>
              <a:gd name="connsiteY0-226" fmla="*/ 5153008 h 10185642"/>
              <a:gd name="connsiteX1-227" fmla="*/ 1908643 w 10260549"/>
              <a:gd name="connsiteY1-228" fmla="*/ 2110945 h 10185642"/>
              <a:gd name="connsiteX2-229" fmla="*/ 5053967 w 10260549"/>
              <a:gd name="connsiteY2-230" fmla="*/ 94515 h 10185642"/>
              <a:gd name="connsiteX3-231" fmla="*/ 10147069 w 10260549"/>
              <a:gd name="connsiteY3-232" fmla="*/ 5179133 h 10185642"/>
              <a:gd name="connsiteX4-233" fmla="*/ 8348630 w 10260549"/>
              <a:gd name="connsiteY4-234" fmla="*/ 8172112 h 10185642"/>
              <a:gd name="connsiteX5-235" fmla="*/ 5550356 w 10260549"/>
              <a:gd name="connsiteY5-236" fmla="*/ 10185374 h 10185642"/>
              <a:gd name="connsiteX6-237" fmla="*/ 1882517 w 10260549"/>
              <a:gd name="connsiteY6-238" fmla="*/ 8289677 h 10185642"/>
              <a:gd name="connsiteX7" fmla="*/ 53 w 10260549"/>
              <a:gd name="connsiteY7" fmla="*/ 5153008 h 10185642"/>
              <a:gd name="connsiteX0-239" fmla="*/ 53 w 10149893"/>
              <a:gd name="connsiteY0-240" fmla="*/ 5130410 h 10163044"/>
              <a:gd name="connsiteX1-241" fmla="*/ 1908643 w 10149893"/>
              <a:gd name="connsiteY1-242" fmla="*/ 2088347 h 10163044"/>
              <a:gd name="connsiteX2-243" fmla="*/ 5053967 w 10149893"/>
              <a:gd name="connsiteY2-244" fmla="*/ 71917 h 10163044"/>
              <a:gd name="connsiteX3-245" fmla="*/ 10029503 w 10149893"/>
              <a:gd name="connsiteY3-246" fmla="*/ 4673210 h 10163044"/>
              <a:gd name="connsiteX4-247" fmla="*/ 8348630 w 10149893"/>
              <a:gd name="connsiteY4-248" fmla="*/ 8149514 h 10163044"/>
              <a:gd name="connsiteX5-249" fmla="*/ 5550356 w 10149893"/>
              <a:gd name="connsiteY5-250" fmla="*/ 10162776 h 10163044"/>
              <a:gd name="connsiteX6-251" fmla="*/ 1882517 w 10149893"/>
              <a:gd name="connsiteY6-252" fmla="*/ 8267079 h 10163044"/>
              <a:gd name="connsiteX7-253" fmla="*/ 53 w 10149893"/>
              <a:gd name="connsiteY7-254" fmla="*/ 5130410 h 10163044"/>
              <a:gd name="connsiteX0-255" fmla="*/ 53 w 10141398"/>
              <a:gd name="connsiteY0-256" fmla="*/ 5130410 h 10163044"/>
              <a:gd name="connsiteX1-257" fmla="*/ 1908643 w 10141398"/>
              <a:gd name="connsiteY1-258" fmla="*/ 2088347 h 10163044"/>
              <a:gd name="connsiteX2-259" fmla="*/ 5053967 w 10141398"/>
              <a:gd name="connsiteY2-260" fmla="*/ 71917 h 10163044"/>
              <a:gd name="connsiteX3-261" fmla="*/ 10029503 w 10141398"/>
              <a:gd name="connsiteY3-262" fmla="*/ 4673210 h 10163044"/>
              <a:gd name="connsiteX4-263" fmla="*/ 8348630 w 10141398"/>
              <a:gd name="connsiteY4-264" fmla="*/ 8149514 h 10163044"/>
              <a:gd name="connsiteX5-265" fmla="*/ 5550356 w 10141398"/>
              <a:gd name="connsiteY5-266" fmla="*/ 10162776 h 10163044"/>
              <a:gd name="connsiteX6-267" fmla="*/ 1882517 w 10141398"/>
              <a:gd name="connsiteY6-268" fmla="*/ 8267079 h 10163044"/>
              <a:gd name="connsiteX7-269" fmla="*/ 53 w 10141398"/>
              <a:gd name="connsiteY7-270" fmla="*/ 5130410 h 10163044"/>
              <a:gd name="connsiteX0-271" fmla="*/ 53 w 10120825"/>
              <a:gd name="connsiteY0-272" fmla="*/ 5130410 h 10163044"/>
              <a:gd name="connsiteX1-273" fmla="*/ 1908643 w 10120825"/>
              <a:gd name="connsiteY1-274" fmla="*/ 2088347 h 10163044"/>
              <a:gd name="connsiteX2-275" fmla="*/ 5053967 w 10120825"/>
              <a:gd name="connsiteY2-276" fmla="*/ 71917 h 10163044"/>
              <a:gd name="connsiteX3-277" fmla="*/ 10029503 w 10120825"/>
              <a:gd name="connsiteY3-278" fmla="*/ 4673210 h 10163044"/>
              <a:gd name="connsiteX4-279" fmla="*/ 8348630 w 10120825"/>
              <a:gd name="connsiteY4-280" fmla="*/ 8149514 h 10163044"/>
              <a:gd name="connsiteX5-281" fmla="*/ 5550356 w 10120825"/>
              <a:gd name="connsiteY5-282" fmla="*/ 10162776 h 10163044"/>
              <a:gd name="connsiteX6-283" fmla="*/ 1882517 w 10120825"/>
              <a:gd name="connsiteY6-284" fmla="*/ 8267079 h 10163044"/>
              <a:gd name="connsiteX7-285" fmla="*/ 53 w 10120825"/>
              <a:gd name="connsiteY7-286" fmla="*/ 5130410 h 10163044"/>
              <a:gd name="connsiteX0-287" fmla="*/ 54 w 10120826"/>
              <a:gd name="connsiteY0-288" fmla="*/ 5130410 h 10163044"/>
              <a:gd name="connsiteX1-289" fmla="*/ 1908644 w 10120826"/>
              <a:gd name="connsiteY1-290" fmla="*/ 2088347 h 10163044"/>
              <a:gd name="connsiteX2-291" fmla="*/ 5053968 w 10120826"/>
              <a:gd name="connsiteY2-292" fmla="*/ 71917 h 10163044"/>
              <a:gd name="connsiteX3-293" fmla="*/ 10029504 w 10120826"/>
              <a:gd name="connsiteY3-294" fmla="*/ 4673210 h 10163044"/>
              <a:gd name="connsiteX4-295" fmla="*/ 8348631 w 10120826"/>
              <a:gd name="connsiteY4-296" fmla="*/ 8149514 h 10163044"/>
              <a:gd name="connsiteX5-297" fmla="*/ 5550357 w 10120826"/>
              <a:gd name="connsiteY5-298" fmla="*/ 10162776 h 10163044"/>
              <a:gd name="connsiteX6-299" fmla="*/ 1882518 w 10120826"/>
              <a:gd name="connsiteY6-300" fmla="*/ 8267079 h 10163044"/>
              <a:gd name="connsiteX7-301" fmla="*/ 54 w 10120826"/>
              <a:gd name="connsiteY7-302" fmla="*/ 5130410 h 10163044"/>
              <a:gd name="connsiteX0-303" fmla="*/ 54 w 10120826"/>
              <a:gd name="connsiteY0-304" fmla="*/ 5130410 h 10163044"/>
              <a:gd name="connsiteX1-305" fmla="*/ 1908644 w 10120826"/>
              <a:gd name="connsiteY1-306" fmla="*/ 2088347 h 10163044"/>
              <a:gd name="connsiteX2-307" fmla="*/ 5053968 w 10120826"/>
              <a:gd name="connsiteY2-308" fmla="*/ 71917 h 10163044"/>
              <a:gd name="connsiteX3-309" fmla="*/ 10029504 w 10120826"/>
              <a:gd name="connsiteY3-310" fmla="*/ 4673210 h 10163044"/>
              <a:gd name="connsiteX4-311" fmla="*/ 8348631 w 10120826"/>
              <a:gd name="connsiteY4-312" fmla="*/ 8149514 h 10163044"/>
              <a:gd name="connsiteX5-313" fmla="*/ 5550357 w 10120826"/>
              <a:gd name="connsiteY5-314" fmla="*/ 10162776 h 10163044"/>
              <a:gd name="connsiteX6-315" fmla="*/ 1882518 w 10120826"/>
              <a:gd name="connsiteY6-316" fmla="*/ 8267079 h 10163044"/>
              <a:gd name="connsiteX7-317" fmla="*/ 54 w 10120826"/>
              <a:gd name="connsiteY7-318" fmla="*/ 5130410 h 10163044"/>
              <a:gd name="connsiteX0-319" fmla="*/ 54 w 10107041"/>
              <a:gd name="connsiteY0-320" fmla="*/ 5130410 h 10163044"/>
              <a:gd name="connsiteX1-321" fmla="*/ 1894859 w 10107041"/>
              <a:gd name="connsiteY1-322" fmla="*/ 2088347 h 10163044"/>
              <a:gd name="connsiteX2-323" fmla="*/ 5040183 w 10107041"/>
              <a:gd name="connsiteY2-324" fmla="*/ 71917 h 10163044"/>
              <a:gd name="connsiteX3-325" fmla="*/ 10015719 w 10107041"/>
              <a:gd name="connsiteY3-326" fmla="*/ 4673210 h 10163044"/>
              <a:gd name="connsiteX4-327" fmla="*/ 8334846 w 10107041"/>
              <a:gd name="connsiteY4-328" fmla="*/ 8149514 h 10163044"/>
              <a:gd name="connsiteX5-329" fmla="*/ 5536572 w 10107041"/>
              <a:gd name="connsiteY5-330" fmla="*/ 10162776 h 10163044"/>
              <a:gd name="connsiteX6-331" fmla="*/ 1868733 w 10107041"/>
              <a:gd name="connsiteY6-332" fmla="*/ 8267079 h 10163044"/>
              <a:gd name="connsiteX7-333" fmla="*/ 54 w 10107041"/>
              <a:gd name="connsiteY7-334" fmla="*/ 5130410 h 10163044"/>
              <a:gd name="connsiteX0-335" fmla="*/ 54 w 10130736"/>
              <a:gd name="connsiteY0-336" fmla="*/ 4928866 h 9961500"/>
              <a:gd name="connsiteX1-337" fmla="*/ 1894859 w 10130736"/>
              <a:gd name="connsiteY1-338" fmla="*/ 1886803 h 9961500"/>
              <a:gd name="connsiteX2-339" fmla="*/ 5139037 w 10130736"/>
              <a:gd name="connsiteY2-340" fmla="*/ 80438 h 9961500"/>
              <a:gd name="connsiteX3-341" fmla="*/ 10015719 w 10130736"/>
              <a:gd name="connsiteY3-342" fmla="*/ 4471666 h 9961500"/>
              <a:gd name="connsiteX4-343" fmla="*/ 8334846 w 10130736"/>
              <a:gd name="connsiteY4-344" fmla="*/ 7947970 h 9961500"/>
              <a:gd name="connsiteX5-345" fmla="*/ 5536572 w 10130736"/>
              <a:gd name="connsiteY5-346" fmla="*/ 9961232 h 9961500"/>
              <a:gd name="connsiteX6-347" fmla="*/ 1868733 w 10130736"/>
              <a:gd name="connsiteY6-348" fmla="*/ 8065535 h 9961500"/>
              <a:gd name="connsiteX7-349" fmla="*/ 54 w 10130736"/>
              <a:gd name="connsiteY7-350" fmla="*/ 4928866 h 9961500"/>
              <a:gd name="connsiteX0-351" fmla="*/ 54 w 10130736"/>
              <a:gd name="connsiteY0-352" fmla="*/ 4848429 h 9881063"/>
              <a:gd name="connsiteX1-353" fmla="*/ 1894859 w 10130736"/>
              <a:gd name="connsiteY1-354" fmla="*/ 1806366 h 9881063"/>
              <a:gd name="connsiteX2-355" fmla="*/ 5139037 w 10130736"/>
              <a:gd name="connsiteY2-356" fmla="*/ 1 h 9881063"/>
              <a:gd name="connsiteX3-357" fmla="*/ 10015719 w 10130736"/>
              <a:gd name="connsiteY3-358" fmla="*/ 4391229 h 9881063"/>
              <a:gd name="connsiteX4-359" fmla="*/ 8334846 w 10130736"/>
              <a:gd name="connsiteY4-360" fmla="*/ 7867533 h 9881063"/>
              <a:gd name="connsiteX5-361" fmla="*/ 5536572 w 10130736"/>
              <a:gd name="connsiteY5-362" fmla="*/ 9880795 h 9881063"/>
              <a:gd name="connsiteX6-363" fmla="*/ 1868733 w 10130736"/>
              <a:gd name="connsiteY6-364" fmla="*/ 7985098 h 9881063"/>
              <a:gd name="connsiteX7-365" fmla="*/ 54 w 10130736"/>
              <a:gd name="connsiteY7-366" fmla="*/ 4848429 h 9881063"/>
              <a:gd name="connsiteX0-367" fmla="*/ 54 w 10130736"/>
              <a:gd name="connsiteY0-368" fmla="*/ 5021423 h 10054057"/>
              <a:gd name="connsiteX1-369" fmla="*/ 1894859 w 10130736"/>
              <a:gd name="connsiteY1-370" fmla="*/ 1979360 h 10054057"/>
              <a:gd name="connsiteX2-371" fmla="*/ 5139037 w 10130736"/>
              <a:gd name="connsiteY2-372" fmla="*/ 0 h 10054057"/>
              <a:gd name="connsiteX3-373" fmla="*/ 10015719 w 10130736"/>
              <a:gd name="connsiteY3-374" fmla="*/ 4564223 h 10054057"/>
              <a:gd name="connsiteX4-375" fmla="*/ 8334846 w 10130736"/>
              <a:gd name="connsiteY4-376" fmla="*/ 8040527 h 10054057"/>
              <a:gd name="connsiteX5-377" fmla="*/ 5536572 w 10130736"/>
              <a:gd name="connsiteY5-378" fmla="*/ 10053789 h 10054057"/>
              <a:gd name="connsiteX6-379" fmla="*/ 1868733 w 10130736"/>
              <a:gd name="connsiteY6-380" fmla="*/ 8158092 h 10054057"/>
              <a:gd name="connsiteX7-381" fmla="*/ 54 w 10130736"/>
              <a:gd name="connsiteY7-382" fmla="*/ 5021423 h 10054057"/>
              <a:gd name="connsiteX0-383" fmla="*/ 54 w 10130736"/>
              <a:gd name="connsiteY0-384" fmla="*/ 5022202 h 10054836"/>
              <a:gd name="connsiteX1-385" fmla="*/ 1894859 w 10130736"/>
              <a:gd name="connsiteY1-386" fmla="*/ 1980139 h 10054836"/>
              <a:gd name="connsiteX2-387" fmla="*/ 5139037 w 10130736"/>
              <a:gd name="connsiteY2-388" fmla="*/ 779 h 10054836"/>
              <a:gd name="connsiteX3-389" fmla="*/ 10015719 w 10130736"/>
              <a:gd name="connsiteY3-390" fmla="*/ 4565002 h 10054836"/>
              <a:gd name="connsiteX4-391" fmla="*/ 8334846 w 10130736"/>
              <a:gd name="connsiteY4-392" fmla="*/ 8041306 h 10054836"/>
              <a:gd name="connsiteX5-393" fmla="*/ 5536572 w 10130736"/>
              <a:gd name="connsiteY5-394" fmla="*/ 10054568 h 10054836"/>
              <a:gd name="connsiteX6-395" fmla="*/ 1868733 w 10130736"/>
              <a:gd name="connsiteY6-396" fmla="*/ 8158871 h 10054836"/>
              <a:gd name="connsiteX7-397" fmla="*/ 54 w 10130736"/>
              <a:gd name="connsiteY7-398" fmla="*/ 5022202 h 10054836"/>
              <a:gd name="connsiteX0-399" fmla="*/ 54 w 10017214"/>
              <a:gd name="connsiteY0-400" fmla="*/ 5021946 h 10054580"/>
              <a:gd name="connsiteX1-401" fmla="*/ 1894859 w 10017214"/>
              <a:gd name="connsiteY1-402" fmla="*/ 1979883 h 10054580"/>
              <a:gd name="connsiteX2-403" fmla="*/ 5139037 w 10017214"/>
              <a:gd name="connsiteY2-404" fmla="*/ 523 h 10054580"/>
              <a:gd name="connsiteX3-405" fmla="*/ 8067587 w 10017214"/>
              <a:gd name="connsiteY3-406" fmla="*/ 1813597 h 10054580"/>
              <a:gd name="connsiteX4-407" fmla="*/ 10015719 w 10017214"/>
              <a:gd name="connsiteY4-408" fmla="*/ 4564746 h 10054580"/>
              <a:gd name="connsiteX5-409" fmla="*/ 8334846 w 10017214"/>
              <a:gd name="connsiteY5-410" fmla="*/ 8041050 h 10054580"/>
              <a:gd name="connsiteX6-411" fmla="*/ 5536572 w 10017214"/>
              <a:gd name="connsiteY6-412" fmla="*/ 10054312 h 10054580"/>
              <a:gd name="connsiteX7-413" fmla="*/ 1868733 w 10017214"/>
              <a:gd name="connsiteY7-414" fmla="*/ 8158615 h 10054580"/>
              <a:gd name="connsiteX8" fmla="*/ 54 w 10017214"/>
              <a:gd name="connsiteY8" fmla="*/ 5021946 h 10054580"/>
              <a:gd name="connsiteX0-415" fmla="*/ 54 w 10017214"/>
              <a:gd name="connsiteY0-416" fmla="*/ 5021723 h 10054357"/>
              <a:gd name="connsiteX1-417" fmla="*/ 1894859 w 10017214"/>
              <a:gd name="connsiteY1-418" fmla="*/ 1979660 h 10054357"/>
              <a:gd name="connsiteX2-419" fmla="*/ 5139037 w 10017214"/>
              <a:gd name="connsiteY2-420" fmla="*/ 300 h 10054357"/>
              <a:gd name="connsiteX3-421" fmla="*/ 8067587 w 10017214"/>
              <a:gd name="connsiteY3-422" fmla="*/ 1813374 h 10054357"/>
              <a:gd name="connsiteX4-423" fmla="*/ 10015719 w 10017214"/>
              <a:gd name="connsiteY4-424" fmla="*/ 4564523 h 10054357"/>
              <a:gd name="connsiteX5-425" fmla="*/ 8334846 w 10017214"/>
              <a:gd name="connsiteY5-426" fmla="*/ 8040827 h 10054357"/>
              <a:gd name="connsiteX6-427" fmla="*/ 5536572 w 10017214"/>
              <a:gd name="connsiteY6-428" fmla="*/ 10054089 h 10054357"/>
              <a:gd name="connsiteX7-429" fmla="*/ 1868733 w 10017214"/>
              <a:gd name="connsiteY7-430" fmla="*/ 8158392 h 10054357"/>
              <a:gd name="connsiteX8-431" fmla="*/ 54 w 10017214"/>
              <a:gd name="connsiteY8-432" fmla="*/ 5021723 h 10054357"/>
              <a:gd name="connsiteX0-433" fmla="*/ 54 w 10017214"/>
              <a:gd name="connsiteY0-434" fmla="*/ 5023500 h 10056134"/>
              <a:gd name="connsiteX1-435" fmla="*/ 1894859 w 10017214"/>
              <a:gd name="connsiteY1-436" fmla="*/ 1981437 h 10056134"/>
              <a:gd name="connsiteX2-437" fmla="*/ 5139037 w 10017214"/>
              <a:gd name="connsiteY2-438" fmla="*/ 2077 h 10056134"/>
              <a:gd name="connsiteX3-439" fmla="*/ 8067587 w 10017214"/>
              <a:gd name="connsiteY3-440" fmla="*/ 1815151 h 10056134"/>
              <a:gd name="connsiteX4-441" fmla="*/ 10015719 w 10017214"/>
              <a:gd name="connsiteY4-442" fmla="*/ 4566300 h 10056134"/>
              <a:gd name="connsiteX5-443" fmla="*/ 8334846 w 10017214"/>
              <a:gd name="connsiteY5-444" fmla="*/ 8042604 h 10056134"/>
              <a:gd name="connsiteX6-445" fmla="*/ 5536572 w 10017214"/>
              <a:gd name="connsiteY6-446" fmla="*/ 10055866 h 10056134"/>
              <a:gd name="connsiteX7-447" fmla="*/ 1868733 w 10017214"/>
              <a:gd name="connsiteY7-448" fmla="*/ 8160169 h 10056134"/>
              <a:gd name="connsiteX8-449" fmla="*/ 54 w 10017214"/>
              <a:gd name="connsiteY8-450" fmla="*/ 5023500 h 10056134"/>
              <a:gd name="connsiteX0-451" fmla="*/ 54 w 10140617"/>
              <a:gd name="connsiteY0-452" fmla="*/ 5023500 h 10056134"/>
              <a:gd name="connsiteX1-453" fmla="*/ 1894859 w 10140617"/>
              <a:gd name="connsiteY1-454" fmla="*/ 1981437 h 10056134"/>
              <a:gd name="connsiteX2-455" fmla="*/ 5139037 w 10140617"/>
              <a:gd name="connsiteY2-456" fmla="*/ 2077 h 10056134"/>
              <a:gd name="connsiteX3-457" fmla="*/ 8067587 w 10140617"/>
              <a:gd name="connsiteY3-458" fmla="*/ 1815151 h 10056134"/>
              <a:gd name="connsiteX4-459" fmla="*/ 10139286 w 10140617"/>
              <a:gd name="connsiteY4-460" fmla="*/ 5085284 h 10056134"/>
              <a:gd name="connsiteX5-461" fmla="*/ 8334846 w 10140617"/>
              <a:gd name="connsiteY5-462" fmla="*/ 8042604 h 10056134"/>
              <a:gd name="connsiteX6-463" fmla="*/ 5536572 w 10140617"/>
              <a:gd name="connsiteY6-464" fmla="*/ 10055866 h 10056134"/>
              <a:gd name="connsiteX7-465" fmla="*/ 1868733 w 10140617"/>
              <a:gd name="connsiteY7-466" fmla="*/ 8160169 h 10056134"/>
              <a:gd name="connsiteX8-467" fmla="*/ 54 w 10140617"/>
              <a:gd name="connsiteY8-468" fmla="*/ 5023500 h 10056134"/>
              <a:gd name="connsiteX0-469" fmla="*/ 54 w 10141707"/>
              <a:gd name="connsiteY0-470" fmla="*/ 5023500 h 10056134"/>
              <a:gd name="connsiteX1-471" fmla="*/ 1894859 w 10141707"/>
              <a:gd name="connsiteY1-472" fmla="*/ 1981437 h 10056134"/>
              <a:gd name="connsiteX2-473" fmla="*/ 5139037 w 10141707"/>
              <a:gd name="connsiteY2-474" fmla="*/ 2077 h 10056134"/>
              <a:gd name="connsiteX3-475" fmla="*/ 8067587 w 10141707"/>
              <a:gd name="connsiteY3-476" fmla="*/ 1815151 h 10056134"/>
              <a:gd name="connsiteX4-477" fmla="*/ 10139286 w 10141707"/>
              <a:gd name="connsiteY4-478" fmla="*/ 5085284 h 10056134"/>
              <a:gd name="connsiteX5-479" fmla="*/ 8334846 w 10141707"/>
              <a:gd name="connsiteY5-480" fmla="*/ 8042604 h 10056134"/>
              <a:gd name="connsiteX6-481" fmla="*/ 5536572 w 10141707"/>
              <a:gd name="connsiteY6-482" fmla="*/ 10055866 h 10056134"/>
              <a:gd name="connsiteX7-483" fmla="*/ 1868733 w 10141707"/>
              <a:gd name="connsiteY7-484" fmla="*/ 8160169 h 10056134"/>
              <a:gd name="connsiteX8-485" fmla="*/ 54 w 10141707"/>
              <a:gd name="connsiteY8-486" fmla="*/ 5023500 h 10056134"/>
              <a:gd name="connsiteX0-487" fmla="*/ 54 w 10141509"/>
              <a:gd name="connsiteY0-488" fmla="*/ 5023500 h 10056134"/>
              <a:gd name="connsiteX1-489" fmla="*/ 1894859 w 10141509"/>
              <a:gd name="connsiteY1-490" fmla="*/ 1981437 h 10056134"/>
              <a:gd name="connsiteX2-491" fmla="*/ 5139037 w 10141509"/>
              <a:gd name="connsiteY2-492" fmla="*/ 2077 h 10056134"/>
              <a:gd name="connsiteX3-493" fmla="*/ 8067587 w 10141509"/>
              <a:gd name="connsiteY3-494" fmla="*/ 1815151 h 10056134"/>
              <a:gd name="connsiteX4-495" fmla="*/ 10139286 w 10141509"/>
              <a:gd name="connsiteY4-496" fmla="*/ 5085284 h 10056134"/>
              <a:gd name="connsiteX5-497" fmla="*/ 8334846 w 10141509"/>
              <a:gd name="connsiteY5-498" fmla="*/ 8042604 h 10056134"/>
              <a:gd name="connsiteX6-499" fmla="*/ 5536572 w 10141509"/>
              <a:gd name="connsiteY6-500" fmla="*/ 10055866 h 10056134"/>
              <a:gd name="connsiteX7-501" fmla="*/ 1868733 w 10141509"/>
              <a:gd name="connsiteY7-502" fmla="*/ 8160169 h 10056134"/>
              <a:gd name="connsiteX8-503" fmla="*/ 54 w 10141509"/>
              <a:gd name="connsiteY8-504" fmla="*/ 5023500 h 10056134"/>
              <a:gd name="connsiteX0-505" fmla="*/ 54 w 10139298"/>
              <a:gd name="connsiteY0-506" fmla="*/ 5023500 h 10056134"/>
              <a:gd name="connsiteX1-507" fmla="*/ 1894859 w 10139298"/>
              <a:gd name="connsiteY1-508" fmla="*/ 1981437 h 10056134"/>
              <a:gd name="connsiteX2-509" fmla="*/ 5139037 w 10139298"/>
              <a:gd name="connsiteY2-510" fmla="*/ 2077 h 10056134"/>
              <a:gd name="connsiteX3-511" fmla="*/ 8067587 w 10139298"/>
              <a:gd name="connsiteY3-512" fmla="*/ 1815151 h 10056134"/>
              <a:gd name="connsiteX4-513" fmla="*/ 10139286 w 10139298"/>
              <a:gd name="connsiteY4-514" fmla="*/ 5085284 h 10056134"/>
              <a:gd name="connsiteX5-515" fmla="*/ 8334846 w 10139298"/>
              <a:gd name="connsiteY5-516" fmla="*/ 8042604 h 10056134"/>
              <a:gd name="connsiteX6-517" fmla="*/ 5536572 w 10139298"/>
              <a:gd name="connsiteY6-518" fmla="*/ 10055866 h 10056134"/>
              <a:gd name="connsiteX7-519" fmla="*/ 1868733 w 10139298"/>
              <a:gd name="connsiteY7-520" fmla="*/ 8160169 h 10056134"/>
              <a:gd name="connsiteX8-521" fmla="*/ 54 w 10139298"/>
              <a:gd name="connsiteY8-522" fmla="*/ 5023500 h 10056134"/>
              <a:gd name="connsiteX0-523" fmla="*/ 54 w 10140192"/>
              <a:gd name="connsiteY0-524" fmla="*/ 5023500 h 10056134"/>
              <a:gd name="connsiteX1-525" fmla="*/ 1894859 w 10140192"/>
              <a:gd name="connsiteY1-526" fmla="*/ 1981437 h 10056134"/>
              <a:gd name="connsiteX2-527" fmla="*/ 5139037 w 10140192"/>
              <a:gd name="connsiteY2-528" fmla="*/ 2077 h 10056134"/>
              <a:gd name="connsiteX3-529" fmla="*/ 8067587 w 10140192"/>
              <a:gd name="connsiteY3-530" fmla="*/ 1815151 h 10056134"/>
              <a:gd name="connsiteX4-531" fmla="*/ 10139286 w 10140192"/>
              <a:gd name="connsiteY4-532" fmla="*/ 5085284 h 10056134"/>
              <a:gd name="connsiteX5-533" fmla="*/ 8334846 w 10140192"/>
              <a:gd name="connsiteY5-534" fmla="*/ 8042604 h 10056134"/>
              <a:gd name="connsiteX6-535" fmla="*/ 5536572 w 10140192"/>
              <a:gd name="connsiteY6-536" fmla="*/ 10055866 h 10056134"/>
              <a:gd name="connsiteX7-537" fmla="*/ 1868733 w 10140192"/>
              <a:gd name="connsiteY7-538" fmla="*/ 8160169 h 10056134"/>
              <a:gd name="connsiteX8-539" fmla="*/ 54 w 10140192"/>
              <a:gd name="connsiteY8-540" fmla="*/ 5023500 h 10056134"/>
              <a:gd name="connsiteX0-541" fmla="*/ 54 w 10140192"/>
              <a:gd name="connsiteY0-542" fmla="*/ 5023500 h 10154965"/>
              <a:gd name="connsiteX1-543" fmla="*/ 1894859 w 10140192"/>
              <a:gd name="connsiteY1-544" fmla="*/ 1981437 h 10154965"/>
              <a:gd name="connsiteX2-545" fmla="*/ 5139037 w 10140192"/>
              <a:gd name="connsiteY2-546" fmla="*/ 2077 h 10154965"/>
              <a:gd name="connsiteX3-547" fmla="*/ 8067587 w 10140192"/>
              <a:gd name="connsiteY3-548" fmla="*/ 1815151 h 10154965"/>
              <a:gd name="connsiteX4-549" fmla="*/ 10139286 w 10140192"/>
              <a:gd name="connsiteY4-550" fmla="*/ 5085284 h 10154965"/>
              <a:gd name="connsiteX5-551" fmla="*/ 8334846 w 10140192"/>
              <a:gd name="connsiteY5-552" fmla="*/ 8042604 h 10154965"/>
              <a:gd name="connsiteX6-553" fmla="*/ 5178226 w 10140192"/>
              <a:gd name="connsiteY6-554" fmla="*/ 10154720 h 10154965"/>
              <a:gd name="connsiteX7-555" fmla="*/ 1868733 w 10140192"/>
              <a:gd name="connsiteY7-556" fmla="*/ 8160169 h 10154965"/>
              <a:gd name="connsiteX8-557" fmla="*/ 54 w 10140192"/>
              <a:gd name="connsiteY8-558" fmla="*/ 5023500 h 10154965"/>
              <a:gd name="connsiteX0-559" fmla="*/ 54 w 10140192"/>
              <a:gd name="connsiteY0-560" fmla="*/ 5023500 h 10156343"/>
              <a:gd name="connsiteX1-561" fmla="*/ 1894859 w 10140192"/>
              <a:gd name="connsiteY1-562" fmla="*/ 1981437 h 10156343"/>
              <a:gd name="connsiteX2-563" fmla="*/ 5139037 w 10140192"/>
              <a:gd name="connsiteY2-564" fmla="*/ 2077 h 10156343"/>
              <a:gd name="connsiteX3-565" fmla="*/ 8067587 w 10140192"/>
              <a:gd name="connsiteY3-566" fmla="*/ 1815151 h 10156343"/>
              <a:gd name="connsiteX4-567" fmla="*/ 10139286 w 10140192"/>
              <a:gd name="connsiteY4-568" fmla="*/ 5085284 h 10156343"/>
              <a:gd name="connsiteX5-569" fmla="*/ 8334846 w 10140192"/>
              <a:gd name="connsiteY5-570" fmla="*/ 8042604 h 10156343"/>
              <a:gd name="connsiteX6-571" fmla="*/ 5178226 w 10140192"/>
              <a:gd name="connsiteY6-572" fmla="*/ 10154720 h 10156343"/>
              <a:gd name="connsiteX7-573" fmla="*/ 1868733 w 10140192"/>
              <a:gd name="connsiteY7-574" fmla="*/ 8160169 h 10156343"/>
              <a:gd name="connsiteX8-575" fmla="*/ 54 w 10140192"/>
              <a:gd name="connsiteY8-576" fmla="*/ 5023500 h 10156343"/>
              <a:gd name="connsiteX0-577" fmla="*/ 54 w 10140192"/>
              <a:gd name="connsiteY0-578" fmla="*/ 5023500 h 10156343"/>
              <a:gd name="connsiteX1-579" fmla="*/ 1894859 w 10140192"/>
              <a:gd name="connsiteY1-580" fmla="*/ 1981437 h 10156343"/>
              <a:gd name="connsiteX2-581" fmla="*/ 5139037 w 10140192"/>
              <a:gd name="connsiteY2-582" fmla="*/ 2077 h 10156343"/>
              <a:gd name="connsiteX3-583" fmla="*/ 8067587 w 10140192"/>
              <a:gd name="connsiteY3-584" fmla="*/ 1815151 h 10156343"/>
              <a:gd name="connsiteX4-585" fmla="*/ 10139286 w 10140192"/>
              <a:gd name="connsiteY4-586" fmla="*/ 5085284 h 10156343"/>
              <a:gd name="connsiteX5-587" fmla="*/ 8334846 w 10140192"/>
              <a:gd name="connsiteY5-588" fmla="*/ 8042604 h 10156343"/>
              <a:gd name="connsiteX6-589" fmla="*/ 5178226 w 10140192"/>
              <a:gd name="connsiteY6-590" fmla="*/ 10154720 h 10156343"/>
              <a:gd name="connsiteX7-591" fmla="*/ 1868733 w 10140192"/>
              <a:gd name="connsiteY7-592" fmla="*/ 8160169 h 10156343"/>
              <a:gd name="connsiteX8-593" fmla="*/ 54 w 10140192"/>
              <a:gd name="connsiteY8-594" fmla="*/ 5023500 h 10156343"/>
              <a:gd name="connsiteX0-595" fmla="*/ 54 w 10140192"/>
              <a:gd name="connsiteY0-596" fmla="*/ 5023500 h 10155931"/>
              <a:gd name="connsiteX1-597" fmla="*/ 1894859 w 10140192"/>
              <a:gd name="connsiteY1-598" fmla="*/ 1981437 h 10155931"/>
              <a:gd name="connsiteX2-599" fmla="*/ 5139037 w 10140192"/>
              <a:gd name="connsiteY2-600" fmla="*/ 2077 h 10155931"/>
              <a:gd name="connsiteX3-601" fmla="*/ 8067587 w 10140192"/>
              <a:gd name="connsiteY3-602" fmla="*/ 1815151 h 10155931"/>
              <a:gd name="connsiteX4-603" fmla="*/ 10139286 w 10140192"/>
              <a:gd name="connsiteY4-604" fmla="*/ 5085284 h 10155931"/>
              <a:gd name="connsiteX5-605" fmla="*/ 8334846 w 10140192"/>
              <a:gd name="connsiteY5-606" fmla="*/ 8042604 h 10155931"/>
              <a:gd name="connsiteX6-607" fmla="*/ 5178226 w 10140192"/>
              <a:gd name="connsiteY6-608" fmla="*/ 10154720 h 10155931"/>
              <a:gd name="connsiteX7-609" fmla="*/ 1868733 w 10140192"/>
              <a:gd name="connsiteY7-610" fmla="*/ 8160169 h 10155931"/>
              <a:gd name="connsiteX8-611" fmla="*/ 54 w 10140192"/>
              <a:gd name="connsiteY8-612" fmla="*/ 5023500 h 10155931"/>
              <a:gd name="connsiteX0-613" fmla="*/ 54 w 10140192"/>
              <a:gd name="connsiteY0-614" fmla="*/ 5023500 h 10155931"/>
              <a:gd name="connsiteX1-615" fmla="*/ 1894859 w 10140192"/>
              <a:gd name="connsiteY1-616" fmla="*/ 1981437 h 10155931"/>
              <a:gd name="connsiteX2-617" fmla="*/ 5139037 w 10140192"/>
              <a:gd name="connsiteY2-618" fmla="*/ 2077 h 10155931"/>
              <a:gd name="connsiteX3-619" fmla="*/ 8067587 w 10140192"/>
              <a:gd name="connsiteY3-620" fmla="*/ 1815151 h 10155931"/>
              <a:gd name="connsiteX4-621" fmla="*/ 10139286 w 10140192"/>
              <a:gd name="connsiteY4-622" fmla="*/ 5085284 h 10155931"/>
              <a:gd name="connsiteX5-623" fmla="*/ 8334846 w 10140192"/>
              <a:gd name="connsiteY5-624" fmla="*/ 8042604 h 10155931"/>
              <a:gd name="connsiteX6-625" fmla="*/ 5178226 w 10140192"/>
              <a:gd name="connsiteY6-626" fmla="*/ 10154720 h 10155931"/>
              <a:gd name="connsiteX7-627" fmla="*/ 1868733 w 10140192"/>
              <a:gd name="connsiteY7-628" fmla="*/ 8160169 h 10155931"/>
              <a:gd name="connsiteX8-629" fmla="*/ 54 w 10140192"/>
              <a:gd name="connsiteY8-630" fmla="*/ 5023500 h 10155931"/>
              <a:gd name="connsiteX0-631" fmla="*/ 3857 w 10143995"/>
              <a:gd name="connsiteY0-632" fmla="*/ 5023500 h 10155931"/>
              <a:gd name="connsiteX1-633" fmla="*/ 1898662 w 10143995"/>
              <a:gd name="connsiteY1-634" fmla="*/ 1981437 h 10155931"/>
              <a:gd name="connsiteX2-635" fmla="*/ 5142840 w 10143995"/>
              <a:gd name="connsiteY2-636" fmla="*/ 2077 h 10155931"/>
              <a:gd name="connsiteX3-637" fmla="*/ 8071390 w 10143995"/>
              <a:gd name="connsiteY3-638" fmla="*/ 1815151 h 10155931"/>
              <a:gd name="connsiteX4-639" fmla="*/ 10143089 w 10143995"/>
              <a:gd name="connsiteY4-640" fmla="*/ 5085284 h 10155931"/>
              <a:gd name="connsiteX5-641" fmla="*/ 8338649 w 10143995"/>
              <a:gd name="connsiteY5-642" fmla="*/ 8042604 h 10155931"/>
              <a:gd name="connsiteX6-643" fmla="*/ 5182029 w 10143995"/>
              <a:gd name="connsiteY6-644" fmla="*/ 10154720 h 10155931"/>
              <a:gd name="connsiteX7-645" fmla="*/ 1872536 w 10143995"/>
              <a:gd name="connsiteY7-646" fmla="*/ 8160169 h 10155931"/>
              <a:gd name="connsiteX8-647" fmla="*/ 3857 w 10143995"/>
              <a:gd name="connsiteY8-648" fmla="*/ 5023500 h 10155931"/>
              <a:gd name="connsiteX0-649" fmla="*/ 3857 w 10143995"/>
              <a:gd name="connsiteY0-650" fmla="*/ 5023500 h 10155907"/>
              <a:gd name="connsiteX1-651" fmla="*/ 1898662 w 10143995"/>
              <a:gd name="connsiteY1-652" fmla="*/ 1981437 h 10155907"/>
              <a:gd name="connsiteX2-653" fmla="*/ 5142840 w 10143995"/>
              <a:gd name="connsiteY2-654" fmla="*/ 2077 h 10155907"/>
              <a:gd name="connsiteX3-655" fmla="*/ 8071390 w 10143995"/>
              <a:gd name="connsiteY3-656" fmla="*/ 1815151 h 10155907"/>
              <a:gd name="connsiteX4-657" fmla="*/ 10143089 w 10143995"/>
              <a:gd name="connsiteY4-658" fmla="*/ 5085284 h 10155907"/>
              <a:gd name="connsiteX5-659" fmla="*/ 8338649 w 10143995"/>
              <a:gd name="connsiteY5-660" fmla="*/ 8042604 h 10155907"/>
              <a:gd name="connsiteX6-661" fmla="*/ 5182029 w 10143995"/>
              <a:gd name="connsiteY6-662" fmla="*/ 10154720 h 10155907"/>
              <a:gd name="connsiteX7-663" fmla="*/ 1872536 w 10143995"/>
              <a:gd name="connsiteY7-664" fmla="*/ 8160169 h 10155907"/>
              <a:gd name="connsiteX8-665" fmla="*/ 3857 w 10143995"/>
              <a:gd name="connsiteY8-666" fmla="*/ 5023500 h 10155907"/>
              <a:gd name="connsiteX0-667" fmla="*/ 57 w 10140195"/>
              <a:gd name="connsiteY0-668" fmla="*/ 5023500 h 10155907"/>
              <a:gd name="connsiteX1-669" fmla="*/ 1894862 w 10140195"/>
              <a:gd name="connsiteY1-670" fmla="*/ 1981437 h 10155907"/>
              <a:gd name="connsiteX2-671" fmla="*/ 5139040 w 10140195"/>
              <a:gd name="connsiteY2-672" fmla="*/ 2077 h 10155907"/>
              <a:gd name="connsiteX3-673" fmla="*/ 8067590 w 10140195"/>
              <a:gd name="connsiteY3-674" fmla="*/ 1815151 h 10155907"/>
              <a:gd name="connsiteX4-675" fmla="*/ 10139289 w 10140195"/>
              <a:gd name="connsiteY4-676" fmla="*/ 5085284 h 10155907"/>
              <a:gd name="connsiteX5-677" fmla="*/ 8334849 w 10140195"/>
              <a:gd name="connsiteY5-678" fmla="*/ 8042604 h 10155907"/>
              <a:gd name="connsiteX6-679" fmla="*/ 5178229 w 10140195"/>
              <a:gd name="connsiteY6-680" fmla="*/ 10154720 h 10155907"/>
              <a:gd name="connsiteX7-681" fmla="*/ 1868736 w 10140195"/>
              <a:gd name="connsiteY7-682" fmla="*/ 8160169 h 10155907"/>
              <a:gd name="connsiteX8-683" fmla="*/ 57 w 10140195"/>
              <a:gd name="connsiteY8-684" fmla="*/ 5023500 h 10155907"/>
              <a:gd name="connsiteX0-685" fmla="*/ 787 w 10140925"/>
              <a:gd name="connsiteY0-686" fmla="*/ 5023500 h 10155907"/>
              <a:gd name="connsiteX1-687" fmla="*/ 1895592 w 10140925"/>
              <a:gd name="connsiteY1-688" fmla="*/ 1981437 h 10155907"/>
              <a:gd name="connsiteX2-689" fmla="*/ 5139770 w 10140925"/>
              <a:gd name="connsiteY2-690" fmla="*/ 2077 h 10155907"/>
              <a:gd name="connsiteX3-691" fmla="*/ 8068320 w 10140925"/>
              <a:gd name="connsiteY3-692" fmla="*/ 1815151 h 10155907"/>
              <a:gd name="connsiteX4-693" fmla="*/ 10140019 w 10140925"/>
              <a:gd name="connsiteY4-694" fmla="*/ 5085284 h 10155907"/>
              <a:gd name="connsiteX5-695" fmla="*/ 8335579 w 10140925"/>
              <a:gd name="connsiteY5-696" fmla="*/ 8042604 h 10155907"/>
              <a:gd name="connsiteX6-697" fmla="*/ 5178959 w 10140925"/>
              <a:gd name="connsiteY6-698" fmla="*/ 10154720 h 10155907"/>
              <a:gd name="connsiteX7-699" fmla="*/ 1869466 w 10140925"/>
              <a:gd name="connsiteY7-700" fmla="*/ 8160169 h 10155907"/>
              <a:gd name="connsiteX8-701" fmla="*/ 787 w 10140925"/>
              <a:gd name="connsiteY8-702" fmla="*/ 5023500 h 10155907"/>
              <a:gd name="connsiteX0-703" fmla="*/ 787 w 10140925"/>
              <a:gd name="connsiteY0-704" fmla="*/ 5023500 h 10155907"/>
              <a:gd name="connsiteX1-705" fmla="*/ 1895592 w 10140925"/>
              <a:gd name="connsiteY1-706" fmla="*/ 1981437 h 10155907"/>
              <a:gd name="connsiteX2-707" fmla="*/ 5139770 w 10140925"/>
              <a:gd name="connsiteY2-708" fmla="*/ 2077 h 10155907"/>
              <a:gd name="connsiteX3-709" fmla="*/ 8068320 w 10140925"/>
              <a:gd name="connsiteY3-710" fmla="*/ 1815151 h 10155907"/>
              <a:gd name="connsiteX4-711" fmla="*/ 10140019 w 10140925"/>
              <a:gd name="connsiteY4-712" fmla="*/ 5085284 h 10155907"/>
              <a:gd name="connsiteX5-713" fmla="*/ 8335579 w 10140925"/>
              <a:gd name="connsiteY5-714" fmla="*/ 8042604 h 10155907"/>
              <a:gd name="connsiteX6-715" fmla="*/ 5178959 w 10140925"/>
              <a:gd name="connsiteY6-716" fmla="*/ 10154720 h 10155907"/>
              <a:gd name="connsiteX7-717" fmla="*/ 1869466 w 10140925"/>
              <a:gd name="connsiteY7-718" fmla="*/ 8160169 h 10155907"/>
              <a:gd name="connsiteX8-719" fmla="*/ 787 w 10140925"/>
              <a:gd name="connsiteY8-720" fmla="*/ 5023500 h 10155907"/>
              <a:gd name="connsiteX0-721" fmla="*/ 787 w 10140925"/>
              <a:gd name="connsiteY0-722" fmla="*/ 5023480 h 10155887"/>
              <a:gd name="connsiteX1-723" fmla="*/ 1895592 w 10140925"/>
              <a:gd name="connsiteY1-724" fmla="*/ 1981417 h 10155887"/>
              <a:gd name="connsiteX2-725" fmla="*/ 5139770 w 10140925"/>
              <a:gd name="connsiteY2-726" fmla="*/ 2057 h 10155887"/>
              <a:gd name="connsiteX3-727" fmla="*/ 8068320 w 10140925"/>
              <a:gd name="connsiteY3-728" fmla="*/ 1815131 h 10155887"/>
              <a:gd name="connsiteX4-729" fmla="*/ 10140019 w 10140925"/>
              <a:gd name="connsiteY4-730" fmla="*/ 5085264 h 10155887"/>
              <a:gd name="connsiteX5-731" fmla="*/ 8335579 w 10140925"/>
              <a:gd name="connsiteY5-732" fmla="*/ 8042584 h 10155887"/>
              <a:gd name="connsiteX6-733" fmla="*/ 5178959 w 10140925"/>
              <a:gd name="connsiteY6-734" fmla="*/ 10154700 h 10155887"/>
              <a:gd name="connsiteX7-735" fmla="*/ 1869466 w 10140925"/>
              <a:gd name="connsiteY7-736" fmla="*/ 8160149 h 10155887"/>
              <a:gd name="connsiteX8-737" fmla="*/ 787 w 10140925"/>
              <a:gd name="connsiteY8-738" fmla="*/ 5023480 h 10155887"/>
              <a:gd name="connsiteX0-739" fmla="*/ 787 w 10140925"/>
              <a:gd name="connsiteY0-740" fmla="*/ 5022720 h 10155127"/>
              <a:gd name="connsiteX1-741" fmla="*/ 1895592 w 10140925"/>
              <a:gd name="connsiteY1-742" fmla="*/ 1980657 h 10155127"/>
              <a:gd name="connsiteX2-743" fmla="*/ 5139770 w 10140925"/>
              <a:gd name="connsiteY2-744" fmla="*/ 1297 h 10155127"/>
              <a:gd name="connsiteX3-745" fmla="*/ 8068320 w 10140925"/>
              <a:gd name="connsiteY3-746" fmla="*/ 1814371 h 10155127"/>
              <a:gd name="connsiteX4-747" fmla="*/ 10140019 w 10140925"/>
              <a:gd name="connsiteY4-748" fmla="*/ 5084504 h 10155127"/>
              <a:gd name="connsiteX5-749" fmla="*/ 8335579 w 10140925"/>
              <a:gd name="connsiteY5-750" fmla="*/ 8041824 h 10155127"/>
              <a:gd name="connsiteX6-751" fmla="*/ 5178959 w 10140925"/>
              <a:gd name="connsiteY6-752" fmla="*/ 10153940 h 10155127"/>
              <a:gd name="connsiteX7-753" fmla="*/ 1869466 w 10140925"/>
              <a:gd name="connsiteY7-754" fmla="*/ 8159389 h 10155127"/>
              <a:gd name="connsiteX8-755" fmla="*/ 787 w 10140925"/>
              <a:gd name="connsiteY8-756" fmla="*/ 5022720 h 10155127"/>
              <a:gd name="connsiteX0-757" fmla="*/ 787 w 10140925"/>
              <a:gd name="connsiteY0-758" fmla="*/ 5022739 h 10155146"/>
              <a:gd name="connsiteX1-759" fmla="*/ 1895592 w 10140925"/>
              <a:gd name="connsiteY1-760" fmla="*/ 1980676 h 10155146"/>
              <a:gd name="connsiteX2-761" fmla="*/ 5139770 w 10140925"/>
              <a:gd name="connsiteY2-762" fmla="*/ 1316 h 10155146"/>
              <a:gd name="connsiteX3-763" fmla="*/ 8068320 w 10140925"/>
              <a:gd name="connsiteY3-764" fmla="*/ 1814390 h 10155146"/>
              <a:gd name="connsiteX4-765" fmla="*/ 10140019 w 10140925"/>
              <a:gd name="connsiteY4-766" fmla="*/ 5084523 h 10155146"/>
              <a:gd name="connsiteX5-767" fmla="*/ 8335579 w 10140925"/>
              <a:gd name="connsiteY5-768" fmla="*/ 8041843 h 10155146"/>
              <a:gd name="connsiteX6-769" fmla="*/ 5178959 w 10140925"/>
              <a:gd name="connsiteY6-770" fmla="*/ 10153959 h 10155146"/>
              <a:gd name="connsiteX7-771" fmla="*/ 1869466 w 10140925"/>
              <a:gd name="connsiteY7-772" fmla="*/ 8159408 h 10155146"/>
              <a:gd name="connsiteX8-773" fmla="*/ 787 w 10140925"/>
              <a:gd name="connsiteY8-774" fmla="*/ 5022739 h 10155146"/>
              <a:gd name="connsiteX0-775" fmla="*/ 787 w 10140925"/>
              <a:gd name="connsiteY0-776" fmla="*/ 5021567 h 10153974"/>
              <a:gd name="connsiteX1-777" fmla="*/ 1895592 w 10140925"/>
              <a:gd name="connsiteY1-778" fmla="*/ 1979504 h 10153974"/>
              <a:gd name="connsiteX2-779" fmla="*/ 5139770 w 10140925"/>
              <a:gd name="connsiteY2-780" fmla="*/ 144 h 10153974"/>
              <a:gd name="connsiteX3-781" fmla="*/ 8068320 w 10140925"/>
              <a:gd name="connsiteY3-782" fmla="*/ 1813218 h 10153974"/>
              <a:gd name="connsiteX4-783" fmla="*/ 10140019 w 10140925"/>
              <a:gd name="connsiteY4-784" fmla="*/ 5083351 h 10153974"/>
              <a:gd name="connsiteX5-785" fmla="*/ 8335579 w 10140925"/>
              <a:gd name="connsiteY5-786" fmla="*/ 8040671 h 10153974"/>
              <a:gd name="connsiteX6-787" fmla="*/ 5178959 w 10140925"/>
              <a:gd name="connsiteY6-788" fmla="*/ 10152787 h 10153974"/>
              <a:gd name="connsiteX7-789" fmla="*/ 1869466 w 10140925"/>
              <a:gd name="connsiteY7-790" fmla="*/ 8158236 h 10153974"/>
              <a:gd name="connsiteX8-791" fmla="*/ 787 w 10140925"/>
              <a:gd name="connsiteY8-792" fmla="*/ 5021567 h 10153974"/>
              <a:gd name="connsiteX0-793" fmla="*/ 787 w 10140925"/>
              <a:gd name="connsiteY0-794" fmla="*/ 5015305 h 10147712"/>
              <a:gd name="connsiteX1-795" fmla="*/ 1895592 w 10140925"/>
              <a:gd name="connsiteY1-796" fmla="*/ 1973242 h 10147712"/>
              <a:gd name="connsiteX2-797" fmla="*/ 5039562 w 10140925"/>
              <a:gd name="connsiteY2-798" fmla="*/ 145 h 10147712"/>
              <a:gd name="connsiteX3-799" fmla="*/ 8068320 w 10140925"/>
              <a:gd name="connsiteY3-800" fmla="*/ 1806956 h 10147712"/>
              <a:gd name="connsiteX4-801" fmla="*/ 10140019 w 10140925"/>
              <a:gd name="connsiteY4-802" fmla="*/ 5077089 h 10147712"/>
              <a:gd name="connsiteX5-803" fmla="*/ 8335579 w 10140925"/>
              <a:gd name="connsiteY5-804" fmla="*/ 8034409 h 10147712"/>
              <a:gd name="connsiteX6-805" fmla="*/ 5178959 w 10140925"/>
              <a:gd name="connsiteY6-806" fmla="*/ 10146525 h 10147712"/>
              <a:gd name="connsiteX7-807" fmla="*/ 1869466 w 10140925"/>
              <a:gd name="connsiteY7-808" fmla="*/ 8151974 h 10147712"/>
              <a:gd name="connsiteX8-809" fmla="*/ 787 w 10140925"/>
              <a:gd name="connsiteY8-810" fmla="*/ 5015305 h 10147712"/>
              <a:gd name="connsiteX0-811" fmla="*/ 787 w 10140925"/>
              <a:gd name="connsiteY0-812" fmla="*/ 5015164 h 10147571"/>
              <a:gd name="connsiteX1-813" fmla="*/ 1895592 w 10140925"/>
              <a:gd name="connsiteY1-814" fmla="*/ 1973101 h 10147571"/>
              <a:gd name="connsiteX2-815" fmla="*/ 5039562 w 10140925"/>
              <a:gd name="connsiteY2-816" fmla="*/ 4 h 10147571"/>
              <a:gd name="connsiteX3-817" fmla="*/ 8068320 w 10140925"/>
              <a:gd name="connsiteY3-818" fmla="*/ 1806815 h 10147571"/>
              <a:gd name="connsiteX4-819" fmla="*/ 10140019 w 10140925"/>
              <a:gd name="connsiteY4-820" fmla="*/ 5076948 h 10147571"/>
              <a:gd name="connsiteX5-821" fmla="*/ 8335579 w 10140925"/>
              <a:gd name="connsiteY5-822" fmla="*/ 8034268 h 10147571"/>
              <a:gd name="connsiteX6-823" fmla="*/ 5178959 w 10140925"/>
              <a:gd name="connsiteY6-824" fmla="*/ 10146384 h 10147571"/>
              <a:gd name="connsiteX7-825" fmla="*/ 1869466 w 10140925"/>
              <a:gd name="connsiteY7-826" fmla="*/ 8151833 h 10147571"/>
              <a:gd name="connsiteX8-827" fmla="*/ 787 w 10140925"/>
              <a:gd name="connsiteY8-828" fmla="*/ 5015164 h 10147571"/>
              <a:gd name="connsiteX0-829" fmla="*/ 787 w 10140079"/>
              <a:gd name="connsiteY0-830" fmla="*/ 5015164 h 10147571"/>
              <a:gd name="connsiteX1-831" fmla="*/ 1895592 w 10140079"/>
              <a:gd name="connsiteY1-832" fmla="*/ 1973101 h 10147571"/>
              <a:gd name="connsiteX2-833" fmla="*/ 5039562 w 10140079"/>
              <a:gd name="connsiteY2-834" fmla="*/ 4 h 10147571"/>
              <a:gd name="connsiteX3-835" fmla="*/ 8068320 w 10140079"/>
              <a:gd name="connsiteY3-836" fmla="*/ 1806815 h 10147571"/>
              <a:gd name="connsiteX4-837" fmla="*/ 10140019 w 10140079"/>
              <a:gd name="connsiteY4-838" fmla="*/ 5076948 h 10147571"/>
              <a:gd name="connsiteX5-839" fmla="*/ 8335579 w 10140079"/>
              <a:gd name="connsiteY5-840" fmla="*/ 8034268 h 10147571"/>
              <a:gd name="connsiteX6-841" fmla="*/ 5178959 w 10140079"/>
              <a:gd name="connsiteY6-842" fmla="*/ 10146384 h 10147571"/>
              <a:gd name="connsiteX7-843" fmla="*/ 1869466 w 10140079"/>
              <a:gd name="connsiteY7-844" fmla="*/ 8151833 h 10147571"/>
              <a:gd name="connsiteX8-845" fmla="*/ 787 w 10140079"/>
              <a:gd name="connsiteY8-846" fmla="*/ 5015164 h 10147571"/>
              <a:gd name="connsiteX0-847" fmla="*/ 787 w 10142684"/>
              <a:gd name="connsiteY0-848" fmla="*/ 5015164 h 10147571"/>
              <a:gd name="connsiteX1-849" fmla="*/ 1895592 w 10142684"/>
              <a:gd name="connsiteY1-850" fmla="*/ 1973101 h 10147571"/>
              <a:gd name="connsiteX2-851" fmla="*/ 5039562 w 10142684"/>
              <a:gd name="connsiteY2-852" fmla="*/ 4 h 10147571"/>
              <a:gd name="connsiteX3-853" fmla="*/ 8068320 w 10142684"/>
              <a:gd name="connsiteY3-854" fmla="*/ 1806815 h 10147571"/>
              <a:gd name="connsiteX4-855" fmla="*/ 10140019 w 10142684"/>
              <a:gd name="connsiteY4-856" fmla="*/ 5076948 h 10147571"/>
              <a:gd name="connsiteX5-857" fmla="*/ 8335579 w 10142684"/>
              <a:gd name="connsiteY5-858" fmla="*/ 8034268 h 10147571"/>
              <a:gd name="connsiteX6-859" fmla="*/ 5178959 w 10142684"/>
              <a:gd name="connsiteY6-860" fmla="*/ 10146384 h 10147571"/>
              <a:gd name="connsiteX7-861" fmla="*/ 1869466 w 10142684"/>
              <a:gd name="connsiteY7-862" fmla="*/ 8151833 h 10147571"/>
              <a:gd name="connsiteX8-863" fmla="*/ 787 w 10142684"/>
              <a:gd name="connsiteY8-864" fmla="*/ 5015164 h 10147571"/>
              <a:gd name="connsiteX0-865" fmla="*/ 787 w 10130180"/>
              <a:gd name="connsiteY0-866" fmla="*/ 5015164 h 10147571"/>
              <a:gd name="connsiteX1-867" fmla="*/ 1895592 w 10130180"/>
              <a:gd name="connsiteY1-868" fmla="*/ 1973101 h 10147571"/>
              <a:gd name="connsiteX2-869" fmla="*/ 5039562 w 10130180"/>
              <a:gd name="connsiteY2-870" fmla="*/ 4 h 10147571"/>
              <a:gd name="connsiteX3-871" fmla="*/ 8068320 w 10130180"/>
              <a:gd name="connsiteY3-872" fmla="*/ 1806815 h 10147571"/>
              <a:gd name="connsiteX4-873" fmla="*/ 10127493 w 10130180"/>
              <a:gd name="connsiteY4-874" fmla="*/ 5095737 h 10147571"/>
              <a:gd name="connsiteX5-875" fmla="*/ 8335579 w 10130180"/>
              <a:gd name="connsiteY5-876" fmla="*/ 8034268 h 10147571"/>
              <a:gd name="connsiteX6-877" fmla="*/ 5178959 w 10130180"/>
              <a:gd name="connsiteY6-878" fmla="*/ 10146384 h 10147571"/>
              <a:gd name="connsiteX7-879" fmla="*/ 1869466 w 10130180"/>
              <a:gd name="connsiteY7-880" fmla="*/ 8151833 h 10147571"/>
              <a:gd name="connsiteX8-881" fmla="*/ 787 w 10130180"/>
              <a:gd name="connsiteY8-882" fmla="*/ 5015164 h 10147571"/>
              <a:gd name="connsiteX0-883" fmla="*/ 787 w 10129060"/>
              <a:gd name="connsiteY0-884" fmla="*/ 5015164 h 10146587"/>
              <a:gd name="connsiteX1-885" fmla="*/ 1895592 w 10129060"/>
              <a:gd name="connsiteY1-886" fmla="*/ 1973101 h 10146587"/>
              <a:gd name="connsiteX2-887" fmla="*/ 5039562 w 10129060"/>
              <a:gd name="connsiteY2-888" fmla="*/ 4 h 10146587"/>
              <a:gd name="connsiteX3-889" fmla="*/ 8068320 w 10129060"/>
              <a:gd name="connsiteY3-890" fmla="*/ 1806815 h 10146587"/>
              <a:gd name="connsiteX4-891" fmla="*/ 10127493 w 10129060"/>
              <a:gd name="connsiteY4-892" fmla="*/ 5095737 h 10146587"/>
              <a:gd name="connsiteX5-893" fmla="*/ 8354931 w 10129060"/>
              <a:gd name="connsiteY5-894" fmla="*/ 8043945 h 10146587"/>
              <a:gd name="connsiteX6-895" fmla="*/ 5178959 w 10129060"/>
              <a:gd name="connsiteY6-896" fmla="*/ 10146384 h 10146587"/>
              <a:gd name="connsiteX7-897" fmla="*/ 1869466 w 10129060"/>
              <a:gd name="connsiteY7-898" fmla="*/ 8151833 h 10146587"/>
              <a:gd name="connsiteX8-899" fmla="*/ 787 w 10129060"/>
              <a:gd name="connsiteY8-900" fmla="*/ 5015164 h 10146587"/>
              <a:gd name="connsiteX0-901" fmla="*/ 787 w 10129060"/>
              <a:gd name="connsiteY0-902" fmla="*/ 5015164 h 10146587"/>
              <a:gd name="connsiteX1-903" fmla="*/ 1895592 w 10129060"/>
              <a:gd name="connsiteY1-904" fmla="*/ 1973101 h 10146587"/>
              <a:gd name="connsiteX2-905" fmla="*/ 5039562 w 10129060"/>
              <a:gd name="connsiteY2-906" fmla="*/ 4 h 10146587"/>
              <a:gd name="connsiteX3-907" fmla="*/ 8068320 w 10129060"/>
              <a:gd name="connsiteY3-908" fmla="*/ 1806815 h 10146587"/>
              <a:gd name="connsiteX4-909" fmla="*/ 10127493 w 10129060"/>
              <a:gd name="connsiteY4-910" fmla="*/ 5095737 h 10146587"/>
              <a:gd name="connsiteX5-911" fmla="*/ 8354931 w 10129060"/>
              <a:gd name="connsiteY5-912" fmla="*/ 8043945 h 10146587"/>
              <a:gd name="connsiteX6-913" fmla="*/ 5178959 w 10129060"/>
              <a:gd name="connsiteY6-914" fmla="*/ 10146384 h 10146587"/>
              <a:gd name="connsiteX7-915" fmla="*/ 1869466 w 10129060"/>
              <a:gd name="connsiteY7-916" fmla="*/ 8151833 h 10146587"/>
              <a:gd name="connsiteX8-917" fmla="*/ 787 w 10129060"/>
              <a:gd name="connsiteY8-918" fmla="*/ 5015164 h 10146587"/>
              <a:gd name="connsiteX0-919" fmla="*/ 787 w 10129243"/>
              <a:gd name="connsiteY0-920" fmla="*/ 5015164 h 10146587"/>
              <a:gd name="connsiteX1-921" fmla="*/ 1895592 w 10129243"/>
              <a:gd name="connsiteY1-922" fmla="*/ 1973101 h 10146587"/>
              <a:gd name="connsiteX2-923" fmla="*/ 5039562 w 10129243"/>
              <a:gd name="connsiteY2-924" fmla="*/ 4 h 10146587"/>
              <a:gd name="connsiteX3-925" fmla="*/ 8068320 w 10129243"/>
              <a:gd name="connsiteY3-926" fmla="*/ 1806815 h 10146587"/>
              <a:gd name="connsiteX4-927" fmla="*/ 10127493 w 10129243"/>
              <a:gd name="connsiteY4-928" fmla="*/ 5095737 h 10146587"/>
              <a:gd name="connsiteX5-929" fmla="*/ 8354931 w 10129243"/>
              <a:gd name="connsiteY5-930" fmla="*/ 8043945 h 10146587"/>
              <a:gd name="connsiteX6-931" fmla="*/ 5178959 w 10129243"/>
              <a:gd name="connsiteY6-932" fmla="*/ 10146384 h 10146587"/>
              <a:gd name="connsiteX7-933" fmla="*/ 1869466 w 10129243"/>
              <a:gd name="connsiteY7-934" fmla="*/ 8151833 h 10146587"/>
              <a:gd name="connsiteX8-935" fmla="*/ 787 w 10129243"/>
              <a:gd name="connsiteY8-936" fmla="*/ 5015164 h 10146587"/>
              <a:gd name="connsiteX0-937" fmla="*/ 787 w 10128135"/>
              <a:gd name="connsiteY0-938" fmla="*/ 5015164 h 10146587"/>
              <a:gd name="connsiteX1-939" fmla="*/ 1895592 w 10128135"/>
              <a:gd name="connsiteY1-940" fmla="*/ 1973101 h 10146587"/>
              <a:gd name="connsiteX2-941" fmla="*/ 5039562 w 10128135"/>
              <a:gd name="connsiteY2-942" fmla="*/ 4 h 10146587"/>
              <a:gd name="connsiteX3-943" fmla="*/ 8068320 w 10128135"/>
              <a:gd name="connsiteY3-944" fmla="*/ 1806815 h 10146587"/>
              <a:gd name="connsiteX4-945" fmla="*/ 10127493 w 10128135"/>
              <a:gd name="connsiteY4-946" fmla="*/ 5095737 h 10146587"/>
              <a:gd name="connsiteX5-947" fmla="*/ 8354931 w 10128135"/>
              <a:gd name="connsiteY5-948" fmla="*/ 8043945 h 10146587"/>
              <a:gd name="connsiteX6-949" fmla="*/ 5178959 w 10128135"/>
              <a:gd name="connsiteY6-950" fmla="*/ 10146384 h 10146587"/>
              <a:gd name="connsiteX7-951" fmla="*/ 1869466 w 10128135"/>
              <a:gd name="connsiteY7-952" fmla="*/ 8151833 h 10146587"/>
              <a:gd name="connsiteX8-953" fmla="*/ 787 w 10128135"/>
              <a:gd name="connsiteY8-954" fmla="*/ 5015164 h 10146587"/>
              <a:gd name="connsiteX0-955" fmla="*/ 787 w 10128212"/>
              <a:gd name="connsiteY0-956" fmla="*/ 5015164 h 10146587"/>
              <a:gd name="connsiteX1-957" fmla="*/ 1895592 w 10128212"/>
              <a:gd name="connsiteY1-958" fmla="*/ 1973101 h 10146587"/>
              <a:gd name="connsiteX2-959" fmla="*/ 5039562 w 10128212"/>
              <a:gd name="connsiteY2-960" fmla="*/ 4 h 10146587"/>
              <a:gd name="connsiteX3-961" fmla="*/ 8068320 w 10128212"/>
              <a:gd name="connsiteY3-962" fmla="*/ 1806815 h 10146587"/>
              <a:gd name="connsiteX4-963" fmla="*/ 10127493 w 10128212"/>
              <a:gd name="connsiteY4-964" fmla="*/ 5095737 h 10146587"/>
              <a:gd name="connsiteX5-965" fmla="*/ 8354931 w 10128212"/>
              <a:gd name="connsiteY5-966" fmla="*/ 8043945 h 10146587"/>
              <a:gd name="connsiteX6-967" fmla="*/ 5178959 w 10128212"/>
              <a:gd name="connsiteY6-968" fmla="*/ 10146384 h 10146587"/>
              <a:gd name="connsiteX7-969" fmla="*/ 1869466 w 10128212"/>
              <a:gd name="connsiteY7-970" fmla="*/ 8151833 h 10146587"/>
              <a:gd name="connsiteX8-971" fmla="*/ 787 w 10128212"/>
              <a:gd name="connsiteY8-972" fmla="*/ 5015164 h 10146587"/>
              <a:gd name="connsiteX0-973" fmla="*/ 787 w 10127543"/>
              <a:gd name="connsiteY0-974" fmla="*/ 5015164 h 10146587"/>
              <a:gd name="connsiteX1-975" fmla="*/ 1895592 w 10127543"/>
              <a:gd name="connsiteY1-976" fmla="*/ 1973101 h 10146587"/>
              <a:gd name="connsiteX2-977" fmla="*/ 5039562 w 10127543"/>
              <a:gd name="connsiteY2-978" fmla="*/ 4 h 10146587"/>
              <a:gd name="connsiteX3-979" fmla="*/ 8068320 w 10127543"/>
              <a:gd name="connsiteY3-980" fmla="*/ 1806815 h 10146587"/>
              <a:gd name="connsiteX4-981" fmla="*/ 10127493 w 10127543"/>
              <a:gd name="connsiteY4-982" fmla="*/ 5095737 h 10146587"/>
              <a:gd name="connsiteX5-983" fmla="*/ 8354931 w 10127543"/>
              <a:gd name="connsiteY5-984" fmla="*/ 8043945 h 10146587"/>
              <a:gd name="connsiteX6-985" fmla="*/ 5178959 w 10127543"/>
              <a:gd name="connsiteY6-986" fmla="*/ 10146384 h 10146587"/>
              <a:gd name="connsiteX7-987" fmla="*/ 1869466 w 10127543"/>
              <a:gd name="connsiteY7-988" fmla="*/ 8151833 h 10146587"/>
              <a:gd name="connsiteX8-989" fmla="*/ 787 w 10127543"/>
              <a:gd name="connsiteY8-990" fmla="*/ 5015164 h 10146587"/>
              <a:gd name="connsiteX0-991" fmla="*/ 787 w 10127543"/>
              <a:gd name="connsiteY0-992" fmla="*/ 5015164 h 10146587"/>
              <a:gd name="connsiteX1-993" fmla="*/ 1895592 w 10127543"/>
              <a:gd name="connsiteY1-994" fmla="*/ 1973101 h 10146587"/>
              <a:gd name="connsiteX2-995" fmla="*/ 5039562 w 10127543"/>
              <a:gd name="connsiteY2-996" fmla="*/ 4 h 10146587"/>
              <a:gd name="connsiteX3-997" fmla="*/ 8068320 w 10127543"/>
              <a:gd name="connsiteY3-998" fmla="*/ 1806815 h 10146587"/>
              <a:gd name="connsiteX4-999" fmla="*/ 10127493 w 10127543"/>
              <a:gd name="connsiteY4-1000" fmla="*/ 5095737 h 10146587"/>
              <a:gd name="connsiteX5-1001" fmla="*/ 8354931 w 10127543"/>
              <a:gd name="connsiteY5-1002" fmla="*/ 8043945 h 10146587"/>
              <a:gd name="connsiteX6-1003" fmla="*/ 5178959 w 10127543"/>
              <a:gd name="connsiteY6-1004" fmla="*/ 10146384 h 10146587"/>
              <a:gd name="connsiteX7-1005" fmla="*/ 1869466 w 10127543"/>
              <a:gd name="connsiteY7-1006" fmla="*/ 8151833 h 10146587"/>
              <a:gd name="connsiteX8-1007" fmla="*/ 787 w 10127543"/>
              <a:gd name="connsiteY8-1008" fmla="*/ 5015164 h 10146587"/>
              <a:gd name="connsiteX0-1009" fmla="*/ 787 w 10127543"/>
              <a:gd name="connsiteY0-1010" fmla="*/ 5015164 h 10146587"/>
              <a:gd name="connsiteX1-1011" fmla="*/ 1895592 w 10127543"/>
              <a:gd name="connsiteY1-1012" fmla="*/ 1973101 h 10146587"/>
              <a:gd name="connsiteX2-1013" fmla="*/ 5039562 w 10127543"/>
              <a:gd name="connsiteY2-1014" fmla="*/ 4 h 10146587"/>
              <a:gd name="connsiteX3-1015" fmla="*/ 8068320 w 10127543"/>
              <a:gd name="connsiteY3-1016" fmla="*/ 1806815 h 10146587"/>
              <a:gd name="connsiteX4-1017" fmla="*/ 10127493 w 10127543"/>
              <a:gd name="connsiteY4-1018" fmla="*/ 5095737 h 10146587"/>
              <a:gd name="connsiteX5-1019" fmla="*/ 8354931 w 10127543"/>
              <a:gd name="connsiteY5-1020" fmla="*/ 8043945 h 10146587"/>
              <a:gd name="connsiteX6-1021" fmla="*/ 5178959 w 10127543"/>
              <a:gd name="connsiteY6-1022" fmla="*/ 10146384 h 10146587"/>
              <a:gd name="connsiteX7-1023" fmla="*/ 1869466 w 10127543"/>
              <a:gd name="connsiteY7-1024" fmla="*/ 8151833 h 10146587"/>
              <a:gd name="connsiteX8-1025" fmla="*/ 787 w 10127543"/>
              <a:gd name="connsiteY8-1026" fmla="*/ 5015164 h 10146587"/>
              <a:gd name="connsiteX0-1027" fmla="*/ 787 w 10127543"/>
              <a:gd name="connsiteY0-1028" fmla="*/ 5015164 h 10146587"/>
              <a:gd name="connsiteX1-1029" fmla="*/ 1895592 w 10127543"/>
              <a:gd name="connsiteY1-1030" fmla="*/ 1973101 h 10146587"/>
              <a:gd name="connsiteX2-1031" fmla="*/ 5039562 w 10127543"/>
              <a:gd name="connsiteY2-1032" fmla="*/ 4 h 10146587"/>
              <a:gd name="connsiteX3-1033" fmla="*/ 8068320 w 10127543"/>
              <a:gd name="connsiteY3-1034" fmla="*/ 1806815 h 10146587"/>
              <a:gd name="connsiteX4-1035" fmla="*/ 10127493 w 10127543"/>
              <a:gd name="connsiteY4-1036" fmla="*/ 5095737 h 10146587"/>
              <a:gd name="connsiteX5-1037" fmla="*/ 8354931 w 10127543"/>
              <a:gd name="connsiteY5-1038" fmla="*/ 8043945 h 10146587"/>
              <a:gd name="connsiteX6-1039" fmla="*/ 5178959 w 10127543"/>
              <a:gd name="connsiteY6-1040" fmla="*/ 10146384 h 10146587"/>
              <a:gd name="connsiteX7-1041" fmla="*/ 1869466 w 10127543"/>
              <a:gd name="connsiteY7-1042" fmla="*/ 8151833 h 10146587"/>
              <a:gd name="connsiteX8-1043" fmla="*/ 787 w 10127543"/>
              <a:gd name="connsiteY8-1044" fmla="*/ 5015164 h 10146587"/>
              <a:gd name="connsiteX0-1045" fmla="*/ 787 w 10127543"/>
              <a:gd name="connsiteY0-1046" fmla="*/ 5015164 h 10146587"/>
              <a:gd name="connsiteX1-1047" fmla="*/ 1895592 w 10127543"/>
              <a:gd name="connsiteY1-1048" fmla="*/ 1973101 h 10146587"/>
              <a:gd name="connsiteX2-1049" fmla="*/ 5039562 w 10127543"/>
              <a:gd name="connsiteY2-1050" fmla="*/ 4 h 10146587"/>
              <a:gd name="connsiteX3-1051" fmla="*/ 8068320 w 10127543"/>
              <a:gd name="connsiteY3-1052" fmla="*/ 1806815 h 10146587"/>
              <a:gd name="connsiteX4-1053" fmla="*/ 10127493 w 10127543"/>
              <a:gd name="connsiteY4-1054" fmla="*/ 5095737 h 10146587"/>
              <a:gd name="connsiteX5-1055" fmla="*/ 8354931 w 10127543"/>
              <a:gd name="connsiteY5-1056" fmla="*/ 8043945 h 10146587"/>
              <a:gd name="connsiteX6-1057" fmla="*/ 5178959 w 10127543"/>
              <a:gd name="connsiteY6-1058" fmla="*/ 10146384 h 10146587"/>
              <a:gd name="connsiteX7-1059" fmla="*/ 1869466 w 10127543"/>
              <a:gd name="connsiteY7-1060" fmla="*/ 8151833 h 10146587"/>
              <a:gd name="connsiteX8-1061" fmla="*/ 787 w 10127543"/>
              <a:gd name="connsiteY8-1062" fmla="*/ 5015164 h 10146587"/>
              <a:gd name="connsiteX0-1063" fmla="*/ 787 w 10127543"/>
              <a:gd name="connsiteY0-1064" fmla="*/ 5015164 h 10146587"/>
              <a:gd name="connsiteX1-1065" fmla="*/ 1895592 w 10127543"/>
              <a:gd name="connsiteY1-1066" fmla="*/ 1973101 h 10146587"/>
              <a:gd name="connsiteX2-1067" fmla="*/ 5039562 w 10127543"/>
              <a:gd name="connsiteY2-1068" fmla="*/ 4 h 10146587"/>
              <a:gd name="connsiteX3-1069" fmla="*/ 8068320 w 10127543"/>
              <a:gd name="connsiteY3-1070" fmla="*/ 1806815 h 10146587"/>
              <a:gd name="connsiteX4-1071" fmla="*/ 10127493 w 10127543"/>
              <a:gd name="connsiteY4-1072" fmla="*/ 5095737 h 10146587"/>
              <a:gd name="connsiteX5-1073" fmla="*/ 8354931 w 10127543"/>
              <a:gd name="connsiteY5-1074" fmla="*/ 8043945 h 10146587"/>
              <a:gd name="connsiteX6-1075" fmla="*/ 5178959 w 10127543"/>
              <a:gd name="connsiteY6-1076" fmla="*/ 10146384 h 10146587"/>
              <a:gd name="connsiteX7-1077" fmla="*/ 1869466 w 10127543"/>
              <a:gd name="connsiteY7-1078" fmla="*/ 8151833 h 10146587"/>
              <a:gd name="connsiteX8-1079" fmla="*/ 787 w 10127543"/>
              <a:gd name="connsiteY8-1080" fmla="*/ 5015164 h 10146587"/>
              <a:gd name="connsiteX0-1081" fmla="*/ 787 w 10128171"/>
              <a:gd name="connsiteY0-1082" fmla="*/ 5015164 h 10146394"/>
              <a:gd name="connsiteX1-1083" fmla="*/ 1895592 w 10128171"/>
              <a:gd name="connsiteY1-1084" fmla="*/ 1973101 h 10146394"/>
              <a:gd name="connsiteX2-1085" fmla="*/ 5039562 w 10128171"/>
              <a:gd name="connsiteY2-1086" fmla="*/ 4 h 10146394"/>
              <a:gd name="connsiteX3-1087" fmla="*/ 8068320 w 10128171"/>
              <a:gd name="connsiteY3-1088" fmla="*/ 1806815 h 10146394"/>
              <a:gd name="connsiteX4-1089" fmla="*/ 10127493 w 10128171"/>
              <a:gd name="connsiteY4-1090" fmla="*/ 5095737 h 10146394"/>
              <a:gd name="connsiteX5-1091" fmla="*/ 8262099 w 10128171"/>
              <a:gd name="connsiteY5-1092" fmla="*/ 8127495 h 10146394"/>
              <a:gd name="connsiteX6-1093" fmla="*/ 5178959 w 10128171"/>
              <a:gd name="connsiteY6-1094" fmla="*/ 10146384 h 10146394"/>
              <a:gd name="connsiteX7-1095" fmla="*/ 1869466 w 10128171"/>
              <a:gd name="connsiteY7-1096" fmla="*/ 8151833 h 10146394"/>
              <a:gd name="connsiteX8-1097" fmla="*/ 787 w 10128171"/>
              <a:gd name="connsiteY8-1098" fmla="*/ 5015164 h 10146394"/>
              <a:gd name="connsiteX0-1099" fmla="*/ 787 w 10128274"/>
              <a:gd name="connsiteY0-1100" fmla="*/ 5015164 h 10146394"/>
              <a:gd name="connsiteX1-1101" fmla="*/ 1895592 w 10128274"/>
              <a:gd name="connsiteY1-1102" fmla="*/ 1973101 h 10146394"/>
              <a:gd name="connsiteX2-1103" fmla="*/ 5039562 w 10128274"/>
              <a:gd name="connsiteY2-1104" fmla="*/ 4 h 10146394"/>
              <a:gd name="connsiteX3-1105" fmla="*/ 8068320 w 10128274"/>
              <a:gd name="connsiteY3-1106" fmla="*/ 1806815 h 10146394"/>
              <a:gd name="connsiteX4-1107" fmla="*/ 10127493 w 10128274"/>
              <a:gd name="connsiteY4-1108" fmla="*/ 5095737 h 10146394"/>
              <a:gd name="connsiteX5-1109" fmla="*/ 8262099 w 10128274"/>
              <a:gd name="connsiteY5-1110" fmla="*/ 8127495 h 10146394"/>
              <a:gd name="connsiteX6-1111" fmla="*/ 5178959 w 10128274"/>
              <a:gd name="connsiteY6-1112" fmla="*/ 10146384 h 10146394"/>
              <a:gd name="connsiteX7-1113" fmla="*/ 1869466 w 10128274"/>
              <a:gd name="connsiteY7-1114" fmla="*/ 8151833 h 10146394"/>
              <a:gd name="connsiteX8-1115" fmla="*/ 787 w 10128274"/>
              <a:gd name="connsiteY8-1116" fmla="*/ 5015164 h 10146394"/>
              <a:gd name="connsiteX0-1117" fmla="*/ 787 w 10129368"/>
              <a:gd name="connsiteY0-1118" fmla="*/ 5015164 h 10146394"/>
              <a:gd name="connsiteX1-1119" fmla="*/ 1895592 w 10129368"/>
              <a:gd name="connsiteY1-1120" fmla="*/ 1973101 h 10146394"/>
              <a:gd name="connsiteX2-1121" fmla="*/ 5039562 w 10129368"/>
              <a:gd name="connsiteY2-1122" fmla="*/ 4 h 10146394"/>
              <a:gd name="connsiteX3-1123" fmla="*/ 8068320 w 10129368"/>
              <a:gd name="connsiteY3-1124" fmla="*/ 1806815 h 10146394"/>
              <a:gd name="connsiteX4-1125" fmla="*/ 10127493 w 10129368"/>
              <a:gd name="connsiteY4-1126" fmla="*/ 5095737 h 10146394"/>
              <a:gd name="connsiteX5-1127" fmla="*/ 8262099 w 10129368"/>
              <a:gd name="connsiteY5-1128" fmla="*/ 8127495 h 10146394"/>
              <a:gd name="connsiteX6-1129" fmla="*/ 5178959 w 10129368"/>
              <a:gd name="connsiteY6-1130" fmla="*/ 10146384 h 10146394"/>
              <a:gd name="connsiteX7-1131" fmla="*/ 1869466 w 10129368"/>
              <a:gd name="connsiteY7-1132" fmla="*/ 8151833 h 10146394"/>
              <a:gd name="connsiteX8-1133" fmla="*/ 787 w 10129368"/>
              <a:gd name="connsiteY8-1134" fmla="*/ 5015164 h 10146394"/>
              <a:gd name="connsiteX0-1135" fmla="*/ 787 w 10211939"/>
              <a:gd name="connsiteY0-1136" fmla="*/ 5015164 h 10146394"/>
              <a:gd name="connsiteX1-1137" fmla="*/ 1895592 w 10211939"/>
              <a:gd name="connsiteY1-1138" fmla="*/ 1973101 h 10146394"/>
              <a:gd name="connsiteX2-1139" fmla="*/ 5039562 w 10211939"/>
              <a:gd name="connsiteY2-1140" fmla="*/ 4 h 10146394"/>
              <a:gd name="connsiteX3-1141" fmla="*/ 8068320 w 10211939"/>
              <a:gd name="connsiteY3-1142" fmla="*/ 1806815 h 10146394"/>
              <a:gd name="connsiteX4-1143" fmla="*/ 10127493 w 10211939"/>
              <a:gd name="connsiteY4-1144" fmla="*/ 5095737 h 10146394"/>
              <a:gd name="connsiteX5-1145" fmla="*/ 9663282 w 10211939"/>
              <a:gd name="connsiteY5-1146" fmla="*/ 6635547 h 10146394"/>
              <a:gd name="connsiteX6-1147" fmla="*/ 8262099 w 10211939"/>
              <a:gd name="connsiteY6-1148" fmla="*/ 8127495 h 10146394"/>
              <a:gd name="connsiteX7-1149" fmla="*/ 5178959 w 10211939"/>
              <a:gd name="connsiteY7-1150" fmla="*/ 10146384 h 10146394"/>
              <a:gd name="connsiteX8-1151" fmla="*/ 1869466 w 10211939"/>
              <a:gd name="connsiteY8-1152" fmla="*/ 8151833 h 10146394"/>
              <a:gd name="connsiteX9" fmla="*/ 787 w 10211939"/>
              <a:gd name="connsiteY9" fmla="*/ 5015164 h 10146394"/>
              <a:gd name="connsiteX0-1153" fmla="*/ 787 w 10129010"/>
              <a:gd name="connsiteY0-1154" fmla="*/ 5015164 h 10146394"/>
              <a:gd name="connsiteX1-1155" fmla="*/ 1895592 w 10129010"/>
              <a:gd name="connsiteY1-1156" fmla="*/ 1973101 h 10146394"/>
              <a:gd name="connsiteX2-1157" fmla="*/ 5039562 w 10129010"/>
              <a:gd name="connsiteY2-1158" fmla="*/ 4 h 10146394"/>
              <a:gd name="connsiteX3-1159" fmla="*/ 8068320 w 10129010"/>
              <a:gd name="connsiteY3-1160" fmla="*/ 1806815 h 10146394"/>
              <a:gd name="connsiteX4-1161" fmla="*/ 10127493 w 10129010"/>
              <a:gd name="connsiteY4-1162" fmla="*/ 5095737 h 10146394"/>
              <a:gd name="connsiteX5-1163" fmla="*/ 9663282 w 10129010"/>
              <a:gd name="connsiteY5-1164" fmla="*/ 6635547 h 10146394"/>
              <a:gd name="connsiteX6-1165" fmla="*/ 8262099 w 10129010"/>
              <a:gd name="connsiteY6-1166" fmla="*/ 8127495 h 10146394"/>
              <a:gd name="connsiteX7-1167" fmla="*/ 5178959 w 10129010"/>
              <a:gd name="connsiteY7-1168" fmla="*/ 10146384 h 10146394"/>
              <a:gd name="connsiteX8-1169" fmla="*/ 1869466 w 10129010"/>
              <a:gd name="connsiteY8-1170" fmla="*/ 8151833 h 10146394"/>
              <a:gd name="connsiteX9-1171" fmla="*/ 787 w 10129010"/>
              <a:gd name="connsiteY9-1172" fmla="*/ 5015164 h 10146394"/>
              <a:gd name="connsiteX0-1173" fmla="*/ 787 w 10129010"/>
              <a:gd name="connsiteY0-1174" fmla="*/ 5015164 h 10146394"/>
              <a:gd name="connsiteX1-1175" fmla="*/ 1895592 w 10129010"/>
              <a:gd name="connsiteY1-1176" fmla="*/ 1973101 h 10146394"/>
              <a:gd name="connsiteX2-1177" fmla="*/ 5039562 w 10129010"/>
              <a:gd name="connsiteY2-1178" fmla="*/ 4 h 10146394"/>
              <a:gd name="connsiteX3-1179" fmla="*/ 8068320 w 10129010"/>
              <a:gd name="connsiteY3-1180" fmla="*/ 1806815 h 10146394"/>
              <a:gd name="connsiteX4-1181" fmla="*/ 10127493 w 10129010"/>
              <a:gd name="connsiteY4-1182" fmla="*/ 5095737 h 10146394"/>
              <a:gd name="connsiteX5-1183" fmla="*/ 9663282 w 10129010"/>
              <a:gd name="connsiteY5-1184" fmla="*/ 6635547 h 10146394"/>
              <a:gd name="connsiteX6-1185" fmla="*/ 8262099 w 10129010"/>
              <a:gd name="connsiteY6-1186" fmla="*/ 8127495 h 10146394"/>
              <a:gd name="connsiteX7-1187" fmla="*/ 5178959 w 10129010"/>
              <a:gd name="connsiteY7-1188" fmla="*/ 10146384 h 10146394"/>
              <a:gd name="connsiteX8-1189" fmla="*/ 1869466 w 10129010"/>
              <a:gd name="connsiteY8-1190" fmla="*/ 8151833 h 10146394"/>
              <a:gd name="connsiteX9-1191" fmla="*/ 787 w 10129010"/>
              <a:gd name="connsiteY9-1192" fmla="*/ 5015164 h 10146394"/>
              <a:gd name="connsiteX0-1193" fmla="*/ 787 w 10129010"/>
              <a:gd name="connsiteY0-1194" fmla="*/ 5015164 h 10146394"/>
              <a:gd name="connsiteX1-1195" fmla="*/ 1895592 w 10129010"/>
              <a:gd name="connsiteY1-1196" fmla="*/ 1973101 h 10146394"/>
              <a:gd name="connsiteX2-1197" fmla="*/ 5039562 w 10129010"/>
              <a:gd name="connsiteY2-1198" fmla="*/ 4 h 10146394"/>
              <a:gd name="connsiteX3-1199" fmla="*/ 8068320 w 10129010"/>
              <a:gd name="connsiteY3-1200" fmla="*/ 1806815 h 10146394"/>
              <a:gd name="connsiteX4-1201" fmla="*/ 10127493 w 10129010"/>
              <a:gd name="connsiteY4-1202" fmla="*/ 5095737 h 10146394"/>
              <a:gd name="connsiteX5-1203" fmla="*/ 9663282 w 10129010"/>
              <a:gd name="connsiteY5-1204" fmla="*/ 6635547 h 10146394"/>
              <a:gd name="connsiteX6-1205" fmla="*/ 8262099 w 10129010"/>
              <a:gd name="connsiteY6-1206" fmla="*/ 8127495 h 10146394"/>
              <a:gd name="connsiteX7-1207" fmla="*/ 5178959 w 10129010"/>
              <a:gd name="connsiteY7-1208" fmla="*/ 10146384 h 10146394"/>
              <a:gd name="connsiteX8-1209" fmla="*/ 1869466 w 10129010"/>
              <a:gd name="connsiteY8-1210" fmla="*/ 8151833 h 10146394"/>
              <a:gd name="connsiteX9-1211" fmla="*/ 787 w 10129010"/>
              <a:gd name="connsiteY9-1212" fmla="*/ 5015164 h 10146394"/>
              <a:gd name="connsiteX0-1213" fmla="*/ 787 w 10129010"/>
              <a:gd name="connsiteY0-1214" fmla="*/ 5015164 h 10158584"/>
              <a:gd name="connsiteX1-1215" fmla="*/ 1895592 w 10129010"/>
              <a:gd name="connsiteY1-1216" fmla="*/ 1973101 h 10158584"/>
              <a:gd name="connsiteX2-1217" fmla="*/ 5039562 w 10129010"/>
              <a:gd name="connsiteY2-1218" fmla="*/ 4 h 10158584"/>
              <a:gd name="connsiteX3-1219" fmla="*/ 8068320 w 10129010"/>
              <a:gd name="connsiteY3-1220" fmla="*/ 1806815 h 10158584"/>
              <a:gd name="connsiteX4-1221" fmla="*/ 10127493 w 10129010"/>
              <a:gd name="connsiteY4-1222" fmla="*/ 5095737 h 10158584"/>
              <a:gd name="connsiteX5-1223" fmla="*/ 9663282 w 10129010"/>
              <a:gd name="connsiteY5-1224" fmla="*/ 6635547 h 10158584"/>
              <a:gd name="connsiteX6-1225" fmla="*/ 8262099 w 10129010"/>
              <a:gd name="connsiteY6-1226" fmla="*/ 8127495 h 10158584"/>
              <a:gd name="connsiteX7-1227" fmla="*/ 5178959 w 10129010"/>
              <a:gd name="connsiteY7-1228" fmla="*/ 10146384 h 10158584"/>
              <a:gd name="connsiteX8-1229" fmla="*/ 1869466 w 10129010"/>
              <a:gd name="connsiteY8-1230" fmla="*/ 8151833 h 10158584"/>
              <a:gd name="connsiteX9-1231" fmla="*/ 787 w 10129010"/>
              <a:gd name="connsiteY9-1232" fmla="*/ 5015164 h 10158584"/>
              <a:gd name="connsiteX0-1233" fmla="*/ 787 w 10129010"/>
              <a:gd name="connsiteY0-1234" fmla="*/ 5015164 h 10158584"/>
              <a:gd name="connsiteX1-1235" fmla="*/ 1895592 w 10129010"/>
              <a:gd name="connsiteY1-1236" fmla="*/ 1973101 h 10158584"/>
              <a:gd name="connsiteX2-1237" fmla="*/ 5039562 w 10129010"/>
              <a:gd name="connsiteY2-1238" fmla="*/ 4 h 10158584"/>
              <a:gd name="connsiteX3-1239" fmla="*/ 8068320 w 10129010"/>
              <a:gd name="connsiteY3-1240" fmla="*/ 1806815 h 10158584"/>
              <a:gd name="connsiteX4-1241" fmla="*/ 10127493 w 10129010"/>
              <a:gd name="connsiteY4-1242" fmla="*/ 5095737 h 10158584"/>
              <a:gd name="connsiteX5-1243" fmla="*/ 9663282 w 10129010"/>
              <a:gd name="connsiteY5-1244" fmla="*/ 6635547 h 10158584"/>
              <a:gd name="connsiteX6-1245" fmla="*/ 8262099 w 10129010"/>
              <a:gd name="connsiteY6-1246" fmla="*/ 8127495 h 10158584"/>
              <a:gd name="connsiteX7-1247" fmla="*/ 5178959 w 10129010"/>
              <a:gd name="connsiteY7-1248" fmla="*/ 10146384 h 10158584"/>
              <a:gd name="connsiteX8-1249" fmla="*/ 1869466 w 10129010"/>
              <a:gd name="connsiteY8-1250" fmla="*/ 8151833 h 10158584"/>
              <a:gd name="connsiteX9-1251" fmla="*/ 787 w 10129010"/>
              <a:gd name="connsiteY9-1252" fmla="*/ 5015164 h 10158584"/>
              <a:gd name="connsiteX0-1253" fmla="*/ 787 w 10129010"/>
              <a:gd name="connsiteY0-1254" fmla="*/ 5015164 h 10161391"/>
              <a:gd name="connsiteX1-1255" fmla="*/ 1895592 w 10129010"/>
              <a:gd name="connsiteY1-1256" fmla="*/ 1973101 h 10161391"/>
              <a:gd name="connsiteX2-1257" fmla="*/ 5039562 w 10129010"/>
              <a:gd name="connsiteY2-1258" fmla="*/ 4 h 10161391"/>
              <a:gd name="connsiteX3-1259" fmla="*/ 8068320 w 10129010"/>
              <a:gd name="connsiteY3-1260" fmla="*/ 1806815 h 10161391"/>
              <a:gd name="connsiteX4-1261" fmla="*/ 10127493 w 10129010"/>
              <a:gd name="connsiteY4-1262" fmla="*/ 5095737 h 10161391"/>
              <a:gd name="connsiteX5-1263" fmla="*/ 9663282 w 10129010"/>
              <a:gd name="connsiteY5-1264" fmla="*/ 6635547 h 10161391"/>
              <a:gd name="connsiteX6-1265" fmla="*/ 8262099 w 10129010"/>
              <a:gd name="connsiteY6-1266" fmla="*/ 8127495 h 10161391"/>
              <a:gd name="connsiteX7-1267" fmla="*/ 5178959 w 10129010"/>
              <a:gd name="connsiteY7-1268" fmla="*/ 10146384 h 10161391"/>
              <a:gd name="connsiteX8-1269" fmla="*/ 1869466 w 10129010"/>
              <a:gd name="connsiteY8-1270" fmla="*/ 8151833 h 10161391"/>
              <a:gd name="connsiteX9-1271" fmla="*/ 787 w 10129010"/>
              <a:gd name="connsiteY9-1272" fmla="*/ 5015164 h 10161391"/>
              <a:gd name="connsiteX0-1273" fmla="*/ 787 w 10129010"/>
              <a:gd name="connsiteY0-1274" fmla="*/ 5015164 h 10165212"/>
              <a:gd name="connsiteX1-1275" fmla="*/ 1895592 w 10129010"/>
              <a:gd name="connsiteY1-1276" fmla="*/ 1973101 h 10165212"/>
              <a:gd name="connsiteX2-1277" fmla="*/ 5039562 w 10129010"/>
              <a:gd name="connsiteY2-1278" fmla="*/ 4 h 10165212"/>
              <a:gd name="connsiteX3-1279" fmla="*/ 8068320 w 10129010"/>
              <a:gd name="connsiteY3-1280" fmla="*/ 1806815 h 10165212"/>
              <a:gd name="connsiteX4-1281" fmla="*/ 10127493 w 10129010"/>
              <a:gd name="connsiteY4-1282" fmla="*/ 5095737 h 10165212"/>
              <a:gd name="connsiteX5-1283" fmla="*/ 9663282 w 10129010"/>
              <a:gd name="connsiteY5-1284" fmla="*/ 6635547 h 10165212"/>
              <a:gd name="connsiteX6-1285" fmla="*/ 8262099 w 10129010"/>
              <a:gd name="connsiteY6-1286" fmla="*/ 8127495 h 10165212"/>
              <a:gd name="connsiteX7-1287" fmla="*/ 5178959 w 10129010"/>
              <a:gd name="connsiteY7-1288" fmla="*/ 10146384 h 10165212"/>
              <a:gd name="connsiteX8-1289" fmla="*/ 1869466 w 10129010"/>
              <a:gd name="connsiteY8-1290" fmla="*/ 8151833 h 10165212"/>
              <a:gd name="connsiteX9-1291" fmla="*/ 787 w 10129010"/>
              <a:gd name="connsiteY9-1292" fmla="*/ 5015164 h 10165212"/>
              <a:gd name="connsiteX0-1293" fmla="*/ 787 w 10129528"/>
              <a:gd name="connsiteY0-1294" fmla="*/ 5015164 h 10165212"/>
              <a:gd name="connsiteX1-1295" fmla="*/ 1895592 w 10129528"/>
              <a:gd name="connsiteY1-1296" fmla="*/ 1973101 h 10165212"/>
              <a:gd name="connsiteX2-1297" fmla="*/ 5039562 w 10129528"/>
              <a:gd name="connsiteY2-1298" fmla="*/ 4 h 10165212"/>
              <a:gd name="connsiteX3-1299" fmla="*/ 8068320 w 10129528"/>
              <a:gd name="connsiteY3-1300" fmla="*/ 1806815 h 10165212"/>
              <a:gd name="connsiteX4-1301" fmla="*/ 9524033 w 10129528"/>
              <a:gd name="connsiteY4-1302" fmla="*/ 3279652 h 10165212"/>
              <a:gd name="connsiteX5-1303" fmla="*/ 10127493 w 10129528"/>
              <a:gd name="connsiteY5-1304" fmla="*/ 5095737 h 10165212"/>
              <a:gd name="connsiteX6-1305" fmla="*/ 9663282 w 10129528"/>
              <a:gd name="connsiteY6-1306" fmla="*/ 6635547 h 10165212"/>
              <a:gd name="connsiteX7-1307" fmla="*/ 8262099 w 10129528"/>
              <a:gd name="connsiteY7-1308" fmla="*/ 8127495 h 10165212"/>
              <a:gd name="connsiteX8-1309" fmla="*/ 5178959 w 10129528"/>
              <a:gd name="connsiteY8-1310" fmla="*/ 10146384 h 10165212"/>
              <a:gd name="connsiteX9-1311" fmla="*/ 1869466 w 10129528"/>
              <a:gd name="connsiteY9-1312" fmla="*/ 8151833 h 10165212"/>
              <a:gd name="connsiteX10" fmla="*/ 787 w 10129528"/>
              <a:gd name="connsiteY10" fmla="*/ 5015164 h 10165212"/>
              <a:gd name="connsiteX0-1313" fmla="*/ 787 w 10129528"/>
              <a:gd name="connsiteY0-1314" fmla="*/ 5015164 h 10165212"/>
              <a:gd name="connsiteX1-1315" fmla="*/ 1895592 w 10129528"/>
              <a:gd name="connsiteY1-1316" fmla="*/ 1973101 h 10165212"/>
              <a:gd name="connsiteX2-1317" fmla="*/ 5039562 w 10129528"/>
              <a:gd name="connsiteY2-1318" fmla="*/ 4 h 10165212"/>
              <a:gd name="connsiteX3-1319" fmla="*/ 8068320 w 10129528"/>
              <a:gd name="connsiteY3-1320" fmla="*/ 1806815 h 10165212"/>
              <a:gd name="connsiteX4-1321" fmla="*/ 9524033 w 10129528"/>
              <a:gd name="connsiteY4-1322" fmla="*/ 3279652 h 10165212"/>
              <a:gd name="connsiteX5-1323" fmla="*/ 10127493 w 10129528"/>
              <a:gd name="connsiteY5-1324" fmla="*/ 5095737 h 10165212"/>
              <a:gd name="connsiteX6-1325" fmla="*/ 9663282 w 10129528"/>
              <a:gd name="connsiteY6-1326" fmla="*/ 6635547 h 10165212"/>
              <a:gd name="connsiteX7-1327" fmla="*/ 8262099 w 10129528"/>
              <a:gd name="connsiteY7-1328" fmla="*/ 8127495 h 10165212"/>
              <a:gd name="connsiteX8-1329" fmla="*/ 5178959 w 10129528"/>
              <a:gd name="connsiteY8-1330" fmla="*/ 10146384 h 10165212"/>
              <a:gd name="connsiteX9-1331" fmla="*/ 1869466 w 10129528"/>
              <a:gd name="connsiteY9-1332" fmla="*/ 8151833 h 10165212"/>
              <a:gd name="connsiteX10-1333" fmla="*/ 787 w 10129528"/>
              <a:gd name="connsiteY10-1334" fmla="*/ 5015164 h 10165212"/>
              <a:gd name="connsiteX0-1335" fmla="*/ 787 w 10129528"/>
              <a:gd name="connsiteY0-1336" fmla="*/ 5015164 h 10165212"/>
              <a:gd name="connsiteX1-1337" fmla="*/ 1895592 w 10129528"/>
              <a:gd name="connsiteY1-1338" fmla="*/ 1973101 h 10165212"/>
              <a:gd name="connsiteX2-1339" fmla="*/ 5039562 w 10129528"/>
              <a:gd name="connsiteY2-1340" fmla="*/ 4 h 10165212"/>
              <a:gd name="connsiteX3-1341" fmla="*/ 8068320 w 10129528"/>
              <a:gd name="connsiteY3-1342" fmla="*/ 1806815 h 10165212"/>
              <a:gd name="connsiteX4-1343" fmla="*/ 9524033 w 10129528"/>
              <a:gd name="connsiteY4-1344" fmla="*/ 3279652 h 10165212"/>
              <a:gd name="connsiteX5-1345" fmla="*/ 10127493 w 10129528"/>
              <a:gd name="connsiteY5-1346" fmla="*/ 5095737 h 10165212"/>
              <a:gd name="connsiteX6-1347" fmla="*/ 9663282 w 10129528"/>
              <a:gd name="connsiteY6-1348" fmla="*/ 6635547 h 10165212"/>
              <a:gd name="connsiteX7-1349" fmla="*/ 8262099 w 10129528"/>
              <a:gd name="connsiteY7-1350" fmla="*/ 8127495 h 10165212"/>
              <a:gd name="connsiteX8-1351" fmla="*/ 5178959 w 10129528"/>
              <a:gd name="connsiteY8-1352" fmla="*/ 10146384 h 10165212"/>
              <a:gd name="connsiteX9-1353" fmla="*/ 1869466 w 10129528"/>
              <a:gd name="connsiteY9-1354" fmla="*/ 8151833 h 10165212"/>
              <a:gd name="connsiteX10-1355" fmla="*/ 787 w 10129528"/>
              <a:gd name="connsiteY10-1356" fmla="*/ 5015164 h 10165212"/>
              <a:gd name="connsiteX0-1357" fmla="*/ 787 w 10132097"/>
              <a:gd name="connsiteY0-1358" fmla="*/ 5015164 h 10165212"/>
              <a:gd name="connsiteX1-1359" fmla="*/ 1895592 w 10132097"/>
              <a:gd name="connsiteY1-1360" fmla="*/ 1973101 h 10165212"/>
              <a:gd name="connsiteX2-1361" fmla="*/ 5039562 w 10132097"/>
              <a:gd name="connsiteY2-1362" fmla="*/ 4 h 10165212"/>
              <a:gd name="connsiteX3-1363" fmla="*/ 8068320 w 10132097"/>
              <a:gd name="connsiteY3-1364" fmla="*/ 1806815 h 10165212"/>
              <a:gd name="connsiteX4-1365" fmla="*/ 9524033 w 10132097"/>
              <a:gd name="connsiteY4-1366" fmla="*/ 3279652 h 10165212"/>
              <a:gd name="connsiteX5-1367" fmla="*/ 10127493 w 10132097"/>
              <a:gd name="connsiteY5-1368" fmla="*/ 5095737 h 10165212"/>
              <a:gd name="connsiteX6-1369" fmla="*/ 9663282 w 10132097"/>
              <a:gd name="connsiteY6-1370" fmla="*/ 6635547 h 10165212"/>
              <a:gd name="connsiteX7-1371" fmla="*/ 8262099 w 10132097"/>
              <a:gd name="connsiteY7-1372" fmla="*/ 8127495 h 10165212"/>
              <a:gd name="connsiteX8-1373" fmla="*/ 5178959 w 10132097"/>
              <a:gd name="connsiteY8-1374" fmla="*/ 10146384 h 10165212"/>
              <a:gd name="connsiteX9-1375" fmla="*/ 1869466 w 10132097"/>
              <a:gd name="connsiteY9-1376" fmla="*/ 8151833 h 10165212"/>
              <a:gd name="connsiteX10-1377" fmla="*/ 787 w 10132097"/>
              <a:gd name="connsiteY10-1378" fmla="*/ 5015164 h 10165212"/>
              <a:gd name="connsiteX0-1379" fmla="*/ 787 w 10128369"/>
              <a:gd name="connsiteY0-1380" fmla="*/ 5015164 h 10165212"/>
              <a:gd name="connsiteX1-1381" fmla="*/ 1895592 w 10128369"/>
              <a:gd name="connsiteY1-1382" fmla="*/ 1973101 h 10165212"/>
              <a:gd name="connsiteX2-1383" fmla="*/ 5039562 w 10128369"/>
              <a:gd name="connsiteY2-1384" fmla="*/ 4 h 10165212"/>
              <a:gd name="connsiteX3-1385" fmla="*/ 8068320 w 10128369"/>
              <a:gd name="connsiteY3-1386" fmla="*/ 1806815 h 10165212"/>
              <a:gd name="connsiteX4-1387" fmla="*/ 9524033 w 10128369"/>
              <a:gd name="connsiteY4-1388" fmla="*/ 3279652 h 10165212"/>
              <a:gd name="connsiteX5-1389" fmla="*/ 10127493 w 10128369"/>
              <a:gd name="connsiteY5-1390" fmla="*/ 5095737 h 10165212"/>
              <a:gd name="connsiteX6-1391" fmla="*/ 9663282 w 10128369"/>
              <a:gd name="connsiteY6-1392" fmla="*/ 6635547 h 10165212"/>
              <a:gd name="connsiteX7-1393" fmla="*/ 8262099 w 10128369"/>
              <a:gd name="connsiteY7-1394" fmla="*/ 8127495 h 10165212"/>
              <a:gd name="connsiteX8-1395" fmla="*/ 5178959 w 10128369"/>
              <a:gd name="connsiteY8-1396" fmla="*/ 10146384 h 10165212"/>
              <a:gd name="connsiteX9-1397" fmla="*/ 1869466 w 10128369"/>
              <a:gd name="connsiteY9-1398" fmla="*/ 8151833 h 10165212"/>
              <a:gd name="connsiteX10-1399" fmla="*/ 787 w 10128369"/>
              <a:gd name="connsiteY10-1400" fmla="*/ 5015164 h 10165212"/>
              <a:gd name="connsiteX0-1401" fmla="*/ 787 w 10128675"/>
              <a:gd name="connsiteY0-1402" fmla="*/ 5015164 h 10165212"/>
              <a:gd name="connsiteX1-1403" fmla="*/ 1895592 w 10128675"/>
              <a:gd name="connsiteY1-1404" fmla="*/ 1973101 h 10165212"/>
              <a:gd name="connsiteX2-1405" fmla="*/ 5039562 w 10128675"/>
              <a:gd name="connsiteY2-1406" fmla="*/ 4 h 10165212"/>
              <a:gd name="connsiteX3-1407" fmla="*/ 8068320 w 10128675"/>
              <a:gd name="connsiteY3-1408" fmla="*/ 1806815 h 10165212"/>
              <a:gd name="connsiteX4-1409" fmla="*/ 9524033 w 10128675"/>
              <a:gd name="connsiteY4-1410" fmla="*/ 3279652 h 10165212"/>
              <a:gd name="connsiteX5-1411" fmla="*/ 10127493 w 10128675"/>
              <a:gd name="connsiteY5-1412" fmla="*/ 5095737 h 10165212"/>
              <a:gd name="connsiteX6-1413" fmla="*/ 9663282 w 10128675"/>
              <a:gd name="connsiteY6-1414" fmla="*/ 6635547 h 10165212"/>
              <a:gd name="connsiteX7-1415" fmla="*/ 8262099 w 10128675"/>
              <a:gd name="connsiteY7-1416" fmla="*/ 8127495 h 10165212"/>
              <a:gd name="connsiteX8-1417" fmla="*/ 5178959 w 10128675"/>
              <a:gd name="connsiteY8-1418" fmla="*/ 10146384 h 10165212"/>
              <a:gd name="connsiteX9-1419" fmla="*/ 1869466 w 10128675"/>
              <a:gd name="connsiteY9-1420" fmla="*/ 8151833 h 10165212"/>
              <a:gd name="connsiteX10-1421" fmla="*/ 787 w 10128675"/>
              <a:gd name="connsiteY10-1422" fmla="*/ 5015164 h 10165212"/>
              <a:gd name="connsiteX0-1423" fmla="*/ 787 w 10128675"/>
              <a:gd name="connsiteY0-1424" fmla="*/ 5015164 h 10165212"/>
              <a:gd name="connsiteX1-1425" fmla="*/ 1895592 w 10128675"/>
              <a:gd name="connsiteY1-1426" fmla="*/ 1973101 h 10165212"/>
              <a:gd name="connsiteX2-1427" fmla="*/ 5039562 w 10128675"/>
              <a:gd name="connsiteY2-1428" fmla="*/ 4 h 10165212"/>
              <a:gd name="connsiteX3-1429" fmla="*/ 8068320 w 10128675"/>
              <a:gd name="connsiteY3-1430" fmla="*/ 1806815 h 10165212"/>
              <a:gd name="connsiteX4-1431" fmla="*/ 9524033 w 10128675"/>
              <a:gd name="connsiteY4-1432" fmla="*/ 3279652 h 10165212"/>
              <a:gd name="connsiteX5-1433" fmla="*/ 10127493 w 10128675"/>
              <a:gd name="connsiteY5-1434" fmla="*/ 5095737 h 10165212"/>
              <a:gd name="connsiteX6-1435" fmla="*/ 9663282 w 10128675"/>
              <a:gd name="connsiteY6-1436" fmla="*/ 6635547 h 10165212"/>
              <a:gd name="connsiteX7-1437" fmla="*/ 8262099 w 10128675"/>
              <a:gd name="connsiteY7-1438" fmla="*/ 8127495 h 10165212"/>
              <a:gd name="connsiteX8-1439" fmla="*/ 5178959 w 10128675"/>
              <a:gd name="connsiteY8-1440" fmla="*/ 10146384 h 10165212"/>
              <a:gd name="connsiteX9-1441" fmla="*/ 1869466 w 10128675"/>
              <a:gd name="connsiteY9-1442" fmla="*/ 8151833 h 10165212"/>
              <a:gd name="connsiteX10-1443" fmla="*/ 787 w 10128675"/>
              <a:gd name="connsiteY10-1444" fmla="*/ 5015164 h 10165212"/>
              <a:gd name="connsiteX0-1445" fmla="*/ 787 w 10128675"/>
              <a:gd name="connsiteY0-1446" fmla="*/ 5015424 h 10165472"/>
              <a:gd name="connsiteX1-1447" fmla="*/ 1895592 w 10128675"/>
              <a:gd name="connsiteY1-1448" fmla="*/ 1973361 h 10165472"/>
              <a:gd name="connsiteX2-1449" fmla="*/ 5039562 w 10128675"/>
              <a:gd name="connsiteY2-1450" fmla="*/ 264 h 10165472"/>
              <a:gd name="connsiteX3-1451" fmla="*/ 8068320 w 10128675"/>
              <a:gd name="connsiteY3-1452" fmla="*/ 1807075 h 10165472"/>
              <a:gd name="connsiteX4-1453" fmla="*/ 9524033 w 10128675"/>
              <a:gd name="connsiteY4-1454" fmla="*/ 3279912 h 10165472"/>
              <a:gd name="connsiteX5-1455" fmla="*/ 10127493 w 10128675"/>
              <a:gd name="connsiteY5-1456" fmla="*/ 5095997 h 10165472"/>
              <a:gd name="connsiteX6-1457" fmla="*/ 9663282 w 10128675"/>
              <a:gd name="connsiteY6-1458" fmla="*/ 6635807 h 10165472"/>
              <a:gd name="connsiteX7-1459" fmla="*/ 8262099 w 10128675"/>
              <a:gd name="connsiteY7-1460" fmla="*/ 8127755 h 10165472"/>
              <a:gd name="connsiteX8-1461" fmla="*/ 5178959 w 10128675"/>
              <a:gd name="connsiteY8-1462" fmla="*/ 10146644 h 10165472"/>
              <a:gd name="connsiteX9-1463" fmla="*/ 1869466 w 10128675"/>
              <a:gd name="connsiteY9-1464" fmla="*/ 8152093 h 10165472"/>
              <a:gd name="connsiteX10-1465" fmla="*/ 787 w 10128675"/>
              <a:gd name="connsiteY10-1466" fmla="*/ 5015424 h 10165472"/>
              <a:gd name="connsiteX0-1467" fmla="*/ 787 w 10128675"/>
              <a:gd name="connsiteY0-1468" fmla="*/ 5015424 h 10165472"/>
              <a:gd name="connsiteX1-1469" fmla="*/ 1895592 w 10128675"/>
              <a:gd name="connsiteY1-1470" fmla="*/ 1973361 h 10165472"/>
              <a:gd name="connsiteX2-1471" fmla="*/ 5039562 w 10128675"/>
              <a:gd name="connsiteY2-1472" fmla="*/ 264 h 10165472"/>
              <a:gd name="connsiteX3-1473" fmla="*/ 8068320 w 10128675"/>
              <a:gd name="connsiteY3-1474" fmla="*/ 1807075 h 10165472"/>
              <a:gd name="connsiteX4-1475" fmla="*/ 9524033 w 10128675"/>
              <a:gd name="connsiteY4-1476" fmla="*/ 3279912 h 10165472"/>
              <a:gd name="connsiteX5-1477" fmla="*/ 10127493 w 10128675"/>
              <a:gd name="connsiteY5-1478" fmla="*/ 5095997 h 10165472"/>
              <a:gd name="connsiteX6-1479" fmla="*/ 9663282 w 10128675"/>
              <a:gd name="connsiteY6-1480" fmla="*/ 6635807 h 10165472"/>
              <a:gd name="connsiteX7-1481" fmla="*/ 8262099 w 10128675"/>
              <a:gd name="connsiteY7-1482" fmla="*/ 8127755 h 10165472"/>
              <a:gd name="connsiteX8-1483" fmla="*/ 5178959 w 10128675"/>
              <a:gd name="connsiteY8-1484" fmla="*/ 10146644 h 10165472"/>
              <a:gd name="connsiteX9-1485" fmla="*/ 1869466 w 10128675"/>
              <a:gd name="connsiteY9-1486" fmla="*/ 8152093 h 10165472"/>
              <a:gd name="connsiteX10-1487" fmla="*/ 787 w 10128675"/>
              <a:gd name="connsiteY10-1488" fmla="*/ 5015424 h 10165472"/>
              <a:gd name="connsiteX0-1489" fmla="*/ 777 w 10128665"/>
              <a:gd name="connsiteY0-1490" fmla="*/ 5015424 h 10165472"/>
              <a:gd name="connsiteX1-1491" fmla="*/ 1895582 w 10128665"/>
              <a:gd name="connsiteY1-1492" fmla="*/ 1973361 h 10165472"/>
              <a:gd name="connsiteX2-1493" fmla="*/ 5039552 w 10128665"/>
              <a:gd name="connsiteY2-1494" fmla="*/ 264 h 10165472"/>
              <a:gd name="connsiteX3-1495" fmla="*/ 8068310 w 10128665"/>
              <a:gd name="connsiteY3-1496" fmla="*/ 1807075 h 10165472"/>
              <a:gd name="connsiteX4-1497" fmla="*/ 9524023 w 10128665"/>
              <a:gd name="connsiteY4-1498" fmla="*/ 3279912 h 10165472"/>
              <a:gd name="connsiteX5-1499" fmla="*/ 10127483 w 10128665"/>
              <a:gd name="connsiteY5-1500" fmla="*/ 5095997 h 10165472"/>
              <a:gd name="connsiteX6-1501" fmla="*/ 9663272 w 10128665"/>
              <a:gd name="connsiteY6-1502" fmla="*/ 6635807 h 10165472"/>
              <a:gd name="connsiteX7-1503" fmla="*/ 8262089 w 10128665"/>
              <a:gd name="connsiteY7-1504" fmla="*/ 8127755 h 10165472"/>
              <a:gd name="connsiteX8-1505" fmla="*/ 5178949 w 10128665"/>
              <a:gd name="connsiteY8-1506" fmla="*/ 10146644 h 10165472"/>
              <a:gd name="connsiteX9-1507" fmla="*/ 1869456 w 10128665"/>
              <a:gd name="connsiteY9-1508" fmla="*/ 8152093 h 10165472"/>
              <a:gd name="connsiteX10-1509" fmla="*/ 777 w 10128665"/>
              <a:gd name="connsiteY10-1510" fmla="*/ 5015424 h 10165472"/>
              <a:gd name="connsiteX0-1511" fmla="*/ 777 w 10128665"/>
              <a:gd name="connsiteY0-1512" fmla="*/ 5015424 h 10165653"/>
              <a:gd name="connsiteX1-1513" fmla="*/ 1895582 w 10128665"/>
              <a:gd name="connsiteY1-1514" fmla="*/ 1973361 h 10165653"/>
              <a:gd name="connsiteX2-1515" fmla="*/ 5039552 w 10128665"/>
              <a:gd name="connsiteY2-1516" fmla="*/ 264 h 10165653"/>
              <a:gd name="connsiteX3-1517" fmla="*/ 8068310 w 10128665"/>
              <a:gd name="connsiteY3-1518" fmla="*/ 1807075 h 10165653"/>
              <a:gd name="connsiteX4-1519" fmla="*/ 9524023 w 10128665"/>
              <a:gd name="connsiteY4-1520" fmla="*/ 3279912 h 10165653"/>
              <a:gd name="connsiteX5-1521" fmla="*/ 10127483 w 10128665"/>
              <a:gd name="connsiteY5-1522" fmla="*/ 5095997 h 10165653"/>
              <a:gd name="connsiteX6-1523" fmla="*/ 9663272 w 10128665"/>
              <a:gd name="connsiteY6-1524" fmla="*/ 6635807 h 10165653"/>
              <a:gd name="connsiteX7-1525" fmla="*/ 8262089 w 10128665"/>
              <a:gd name="connsiteY7-1526" fmla="*/ 8127755 h 10165653"/>
              <a:gd name="connsiteX8-1527" fmla="*/ 5178949 w 10128665"/>
              <a:gd name="connsiteY8-1528" fmla="*/ 10146644 h 10165653"/>
              <a:gd name="connsiteX9-1529" fmla="*/ 1869456 w 10128665"/>
              <a:gd name="connsiteY9-1530" fmla="*/ 8152093 h 10165653"/>
              <a:gd name="connsiteX10-1531" fmla="*/ 777 w 10128665"/>
              <a:gd name="connsiteY10-1532" fmla="*/ 5015424 h 10165653"/>
              <a:gd name="connsiteX0-1533" fmla="*/ 781 w 10128669"/>
              <a:gd name="connsiteY0-1534" fmla="*/ 5015424 h 10165653"/>
              <a:gd name="connsiteX1-1535" fmla="*/ 1895586 w 10128669"/>
              <a:gd name="connsiteY1-1536" fmla="*/ 1973361 h 10165653"/>
              <a:gd name="connsiteX2-1537" fmla="*/ 5039556 w 10128669"/>
              <a:gd name="connsiteY2-1538" fmla="*/ 264 h 10165653"/>
              <a:gd name="connsiteX3-1539" fmla="*/ 8068314 w 10128669"/>
              <a:gd name="connsiteY3-1540" fmla="*/ 1807075 h 10165653"/>
              <a:gd name="connsiteX4-1541" fmla="*/ 9524027 w 10128669"/>
              <a:gd name="connsiteY4-1542" fmla="*/ 3279912 h 10165653"/>
              <a:gd name="connsiteX5-1543" fmla="*/ 10127487 w 10128669"/>
              <a:gd name="connsiteY5-1544" fmla="*/ 5095997 h 10165653"/>
              <a:gd name="connsiteX6-1545" fmla="*/ 9663276 w 10128669"/>
              <a:gd name="connsiteY6-1546" fmla="*/ 6635807 h 10165653"/>
              <a:gd name="connsiteX7-1547" fmla="*/ 8262093 w 10128669"/>
              <a:gd name="connsiteY7-1548" fmla="*/ 8127755 h 10165653"/>
              <a:gd name="connsiteX8-1549" fmla="*/ 5178953 w 10128669"/>
              <a:gd name="connsiteY8-1550" fmla="*/ 10146644 h 10165653"/>
              <a:gd name="connsiteX9-1551" fmla="*/ 1869460 w 10128669"/>
              <a:gd name="connsiteY9-1552" fmla="*/ 8152093 h 10165653"/>
              <a:gd name="connsiteX10-1553" fmla="*/ 781 w 10128669"/>
              <a:gd name="connsiteY10-1554" fmla="*/ 5015424 h 10165653"/>
              <a:gd name="connsiteX0-1555" fmla="*/ 777 w 10128665"/>
              <a:gd name="connsiteY0-1556" fmla="*/ 5015424 h 10165653"/>
              <a:gd name="connsiteX1-1557" fmla="*/ 1895582 w 10128665"/>
              <a:gd name="connsiteY1-1558" fmla="*/ 1973361 h 10165653"/>
              <a:gd name="connsiteX2-1559" fmla="*/ 5039552 w 10128665"/>
              <a:gd name="connsiteY2-1560" fmla="*/ 264 h 10165653"/>
              <a:gd name="connsiteX3-1561" fmla="*/ 8068310 w 10128665"/>
              <a:gd name="connsiteY3-1562" fmla="*/ 1807075 h 10165653"/>
              <a:gd name="connsiteX4-1563" fmla="*/ 9524023 w 10128665"/>
              <a:gd name="connsiteY4-1564" fmla="*/ 3279912 h 10165653"/>
              <a:gd name="connsiteX5-1565" fmla="*/ 10127483 w 10128665"/>
              <a:gd name="connsiteY5-1566" fmla="*/ 5095997 h 10165653"/>
              <a:gd name="connsiteX6-1567" fmla="*/ 9663272 w 10128665"/>
              <a:gd name="connsiteY6-1568" fmla="*/ 6635807 h 10165653"/>
              <a:gd name="connsiteX7-1569" fmla="*/ 8262089 w 10128665"/>
              <a:gd name="connsiteY7-1570" fmla="*/ 8127755 h 10165653"/>
              <a:gd name="connsiteX8-1571" fmla="*/ 5178949 w 10128665"/>
              <a:gd name="connsiteY8-1572" fmla="*/ 10146644 h 10165653"/>
              <a:gd name="connsiteX9-1573" fmla="*/ 1869456 w 10128665"/>
              <a:gd name="connsiteY9-1574" fmla="*/ 8152093 h 10165653"/>
              <a:gd name="connsiteX10-1575" fmla="*/ 777 w 10128665"/>
              <a:gd name="connsiteY10-1576" fmla="*/ 5015424 h 10165653"/>
              <a:gd name="connsiteX0-1577" fmla="*/ 777 w 10128665"/>
              <a:gd name="connsiteY0-1578" fmla="*/ 5015424 h 10154591"/>
              <a:gd name="connsiteX1-1579" fmla="*/ 1895582 w 10128665"/>
              <a:gd name="connsiteY1-1580" fmla="*/ 1973361 h 10154591"/>
              <a:gd name="connsiteX2-1581" fmla="*/ 5039552 w 10128665"/>
              <a:gd name="connsiteY2-1582" fmla="*/ 264 h 10154591"/>
              <a:gd name="connsiteX3-1583" fmla="*/ 8068310 w 10128665"/>
              <a:gd name="connsiteY3-1584" fmla="*/ 1807075 h 10154591"/>
              <a:gd name="connsiteX4-1585" fmla="*/ 9524023 w 10128665"/>
              <a:gd name="connsiteY4-1586" fmla="*/ 3279912 h 10154591"/>
              <a:gd name="connsiteX5-1587" fmla="*/ 10127483 w 10128665"/>
              <a:gd name="connsiteY5-1588" fmla="*/ 5095997 h 10154591"/>
              <a:gd name="connsiteX6-1589" fmla="*/ 9663272 w 10128665"/>
              <a:gd name="connsiteY6-1590" fmla="*/ 6635807 h 10154591"/>
              <a:gd name="connsiteX7-1591" fmla="*/ 8262089 w 10128665"/>
              <a:gd name="connsiteY7-1592" fmla="*/ 8127755 h 10154591"/>
              <a:gd name="connsiteX8-1593" fmla="*/ 5178949 w 10128665"/>
              <a:gd name="connsiteY8-1594" fmla="*/ 10146644 h 10154591"/>
              <a:gd name="connsiteX9-1595" fmla="*/ 1869456 w 10128665"/>
              <a:gd name="connsiteY9-1596" fmla="*/ 8152093 h 10154591"/>
              <a:gd name="connsiteX10-1597" fmla="*/ 777 w 10128665"/>
              <a:gd name="connsiteY10-1598" fmla="*/ 5015424 h 10154591"/>
              <a:gd name="connsiteX0-1599" fmla="*/ 777 w 10128665"/>
              <a:gd name="connsiteY0-1600" fmla="*/ 5015424 h 10139810"/>
              <a:gd name="connsiteX1-1601" fmla="*/ 1895582 w 10128665"/>
              <a:gd name="connsiteY1-1602" fmla="*/ 1973361 h 10139810"/>
              <a:gd name="connsiteX2-1603" fmla="*/ 5039552 w 10128665"/>
              <a:gd name="connsiteY2-1604" fmla="*/ 264 h 10139810"/>
              <a:gd name="connsiteX3-1605" fmla="*/ 8068310 w 10128665"/>
              <a:gd name="connsiteY3-1606" fmla="*/ 1807075 h 10139810"/>
              <a:gd name="connsiteX4-1607" fmla="*/ 9524023 w 10128665"/>
              <a:gd name="connsiteY4-1608" fmla="*/ 3279912 h 10139810"/>
              <a:gd name="connsiteX5-1609" fmla="*/ 10127483 w 10128665"/>
              <a:gd name="connsiteY5-1610" fmla="*/ 5095997 h 10139810"/>
              <a:gd name="connsiteX6-1611" fmla="*/ 9663272 w 10128665"/>
              <a:gd name="connsiteY6-1612" fmla="*/ 6635807 h 10139810"/>
              <a:gd name="connsiteX7-1613" fmla="*/ 8262089 w 10128665"/>
              <a:gd name="connsiteY7-1614" fmla="*/ 8127755 h 10139810"/>
              <a:gd name="connsiteX8-1615" fmla="*/ 5178949 w 10128665"/>
              <a:gd name="connsiteY8-1616" fmla="*/ 10131776 h 10139810"/>
              <a:gd name="connsiteX9-1617" fmla="*/ 1869456 w 10128665"/>
              <a:gd name="connsiteY9-1618" fmla="*/ 8152093 h 10139810"/>
              <a:gd name="connsiteX10-1619" fmla="*/ 777 w 10128665"/>
              <a:gd name="connsiteY10-1620" fmla="*/ 5015424 h 10139810"/>
              <a:gd name="connsiteX0-1621" fmla="*/ 777 w 10128665"/>
              <a:gd name="connsiteY0-1622" fmla="*/ 5015424 h 10139724"/>
              <a:gd name="connsiteX1-1623" fmla="*/ 1895582 w 10128665"/>
              <a:gd name="connsiteY1-1624" fmla="*/ 1973361 h 10139724"/>
              <a:gd name="connsiteX2-1625" fmla="*/ 5039552 w 10128665"/>
              <a:gd name="connsiteY2-1626" fmla="*/ 264 h 10139724"/>
              <a:gd name="connsiteX3-1627" fmla="*/ 8068310 w 10128665"/>
              <a:gd name="connsiteY3-1628" fmla="*/ 1807075 h 10139724"/>
              <a:gd name="connsiteX4-1629" fmla="*/ 9524023 w 10128665"/>
              <a:gd name="connsiteY4-1630" fmla="*/ 3279912 h 10139724"/>
              <a:gd name="connsiteX5-1631" fmla="*/ 10127483 w 10128665"/>
              <a:gd name="connsiteY5-1632" fmla="*/ 5095997 h 10139724"/>
              <a:gd name="connsiteX6-1633" fmla="*/ 9663272 w 10128665"/>
              <a:gd name="connsiteY6-1634" fmla="*/ 6635807 h 10139724"/>
              <a:gd name="connsiteX7-1635" fmla="*/ 8262089 w 10128665"/>
              <a:gd name="connsiteY7-1636" fmla="*/ 8127755 h 10139724"/>
              <a:gd name="connsiteX8-1637" fmla="*/ 5178949 w 10128665"/>
              <a:gd name="connsiteY8-1638" fmla="*/ 10131776 h 10139724"/>
              <a:gd name="connsiteX9-1639" fmla="*/ 1869456 w 10128665"/>
              <a:gd name="connsiteY9-1640" fmla="*/ 8152093 h 10139724"/>
              <a:gd name="connsiteX10-1641" fmla="*/ 777 w 10128665"/>
              <a:gd name="connsiteY10-1642" fmla="*/ 5015424 h 10139724"/>
              <a:gd name="connsiteX0-1643" fmla="*/ 777 w 10128665"/>
              <a:gd name="connsiteY0-1644" fmla="*/ 5015424 h 10139682"/>
              <a:gd name="connsiteX1-1645" fmla="*/ 1895582 w 10128665"/>
              <a:gd name="connsiteY1-1646" fmla="*/ 1973361 h 10139682"/>
              <a:gd name="connsiteX2-1647" fmla="*/ 5039552 w 10128665"/>
              <a:gd name="connsiteY2-1648" fmla="*/ 264 h 10139682"/>
              <a:gd name="connsiteX3-1649" fmla="*/ 8068310 w 10128665"/>
              <a:gd name="connsiteY3-1650" fmla="*/ 1807075 h 10139682"/>
              <a:gd name="connsiteX4-1651" fmla="*/ 9524023 w 10128665"/>
              <a:gd name="connsiteY4-1652" fmla="*/ 3279912 h 10139682"/>
              <a:gd name="connsiteX5-1653" fmla="*/ 10127483 w 10128665"/>
              <a:gd name="connsiteY5-1654" fmla="*/ 5095997 h 10139682"/>
              <a:gd name="connsiteX6-1655" fmla="*/ 9663272 w 10128665"/>
              <a:gd name="connsiteY6-1656" fmla="*/ 6635807 h 10139682"/>
              <a:gd name="connsiteX7-1657" fmla="*/ 8262089 w 10128665"/>
              <a:gd name="connsiteY7-1658" fmla="*/ 8127755 h 10139682"/>
              <a:gd name="connsiteX8-1659" fmla="*/ 5178949 w 10128665"/>
              <a:gd name="connsiteY8-1660" fmla="*/ 10131776 h 10139682"/>
              <a:gd name="connsiteX9-1661" fmla="*/ 1869456 w 10128665"/>
              <a:gd name="connsiteY9-1662" fmla="*/ 8152093 h 10139682"/>
              <a:gd name="connsiteX10-1663" fmla="*/ 777 w 10128665"/>
              <a:gd name="connsiteY10-1664" fmla="*/ 5015424 h 10139682"/>
              <a:gd name="connsiteX0-1665" fmla="*/ 777 w 10128665"/>
              <a:gd name="connsiteY0-1666" fmla="*/ 5015424 h 10132673"/>
              <a:gd name="connsiteX1-1667" fmla="*/ 1895582 w 10128665"/>
              <a:gd name="connsiteY1-1668" fmla="*/ 1973361 h 10132673"/>
              <a:gd name="connsiteX2-1669" fmla="*/ 5039552 w 10128665"/>
              <a:gd name="connsiteY2-1670" fmla="*/ 264 h 10132673"/>
              <a:gd name="connsiteX3-1671" fmla="*/ 8068310 w 10128665"/>
              <a:gd name="connsiteY3-1672" fmla="*/ 1807075 h 10132673"/>
              <a:gd name="connsiteX4-1673" fmla="*/ 9524023 w 10128665"/>
              <a:gd name="connsiteY4-1674" fmla="*/ 3279912 h 10132673"/>
              <a:gd name="connsiteX5-1675" fmla="*/ 10127483 w 10128665"/>
              <a:gd name="connsiteY5-1676" fmla="*/ 5095997 h 10132673"/>
              <a:gd name="connsiteX6-1677" fmla="*/ 9663272 w 10128665"/>
              <a:gd name="connsiteY6-1678" fmla="*/ 6635807 h 10132673"/>
              <a:gd name="connsiteX7-1679" fmla="*/ 8262089 w 10128665"/>
              <a:gd name="connsiteY7-1680" fmla="*/ 8127755 h 10132673"/>
              <a:gd name="connsiteX8-1681" fmla="*/ 5178949 w 10128665"/>
              <a:gd name="connsiteY8-1682" fmla="*/ 10131776 h 10132673"/>
              <a:gd name="connsiteX9-1683" fmla="*/ 1869456 w 10128665"/>
              <a:gd name="connsiteY9-1684" fmla="*/ 8152093 h 10132673"/>
              <a:gd name="connsiteX10-1685" fmla="*/ 777 w 10128665"/>
              <a:gd name="connsiteY10-1686" fmla="*/ 5015424 h 10132673"/>
              <a:gd name="connsiteX0-1687" fmla="*/ 777 w 10128665"/>
              <a:gd name="connsiteY0-1688" fmla="*/ 5015424 h 10132673"/>
              <a:gd name="connsiteX1-1689" fmla="*/ 1895582 w 10128665"/>
              <a:gd name="connsiteY1-1690" fmla="*/ 1973361 h 10132673"/>
              <a:gd name="connsiteX2-1691" fmla="*/ 5039552 w 10128665"/>
              <a:gd name="connsiteY2-1692" fmla="*/ 264 h 10132673"/>
              <a:gd name="connsiteX3-1693" fmla="*/ 8068310 w 10128665"/>
              <a:gd name="connsiteY3-1694" fmla="*/ 1807075 h 10132673"/>
              <a:gd name="connsiteX4-1695" fmla="*/ 9524023 w 10128665"/>
              <a:gd name="connsiteY4-1696" fmla="*/ 3279912 h 10132673"/>
              <a:gd name="connsiteX5-1697" fmla="*/ 10127483 w 10128665"/>
              <a:gd name="connsiteY5-1698" fmla="*/ 5095997 h 10132673"/>
              <a:gd name="connsiteX6-1699" fmla="*/ 9663272 w 10128665"/>
              <a:gd name="connsiteY6-1700" fmla="*/ 6635807 h 10132673"/>
              <a:gd name="connsiteX7-1701" fmla="*/ 8262089 w 10128665"/>
              <a:gd name="connsiteY7-1702" fmla="*/ 8127755 h 10132673"/>
              <a:gd name="connsiteX8-1703" fmla="*/ 5178949 w 10128665"/>
              <a:gd name="connsiteY8-1704" fmla="*/ 10131776 h 10132673"/>
              <a:gd name="connsiteX9-1705" fmla="*/ 1869456 w 10128665"/>
              <a:gd name="connsiteY9-1706" fmla="*/ 8152093 h 10132673"/>
              <a:gd name="connsiteX10-1707" fmla="*/ 777 w 10128665"/>
              <a:gd name="connsiteY10-1708" fmla="*/ 5015424 h 10132673"/>
              <a:gd name="connsiteX0-1709" fmla="*/ 777 w 10128665"/>
              <a:gd name="connsiteY0-1710" fmla="*/ 5015424 h 10132673"/>
              <a:gd name="connsiteX1-1711" fmla="*/ 1895582 w 10128665"/>
              <a:gd name="connsiteY1-1712" fmla="*/ 1973361 h 10132673"/>
              <a:gd name="connsiteX2-1713" fmla="*/ 5039552 w 10128665"/>
              <a:gd name="connsiteY2-1714" fmla="*/ 264 h 10132673"/>
              <a:gd name="connsiteX3-1715" fmla="*/ 8068310 w 10128665"/>
              <a:gd name="connsiteY3-1716" fmla="*/ 1807075 h 10132673"/>
              <a:gd name="connsiteX4-1717" fmla="*/ 9524023 w 10128665"/>
              <a:gd name="connsiteY4-1718" fmla="*/ 3279912 h 10132673"/>
              <a:gd name="connsiteX5-1719" fmla="*/ 10127483 w 10128665"/>
              <a:gd name="connsiteY5-1720" fmla="*/ 5095997 h 10132673"/>
              <a:gd name="connsiteX6-1721" fmla="*/ 9663272 w 10128665"/>
              <a:gd name="connsiteY6-1722" fmla="*/ 6635807 h 10132673"/>
              <a:gd name="connsiteX7-1723" fmla="*/ 8262089 w 10128665"/>
              <a:gd name="connsiteY7-1724" fmla="*/ 8127755 h 10132673"/>
              <a:gd name="connsiteX8-1725" fmla="*/ 5178949 w 10128665"/>
              <a:gd name="connsiteY8-1726" fmla="*/ 10131776 h 10132673"/>
              <a:gd name="connsiteX9-1727" fmla="*/ 1869456 w 10128665"/>
              <a:gd name="connsiteY9-1728" fmla="*/ 8152093 h 10132673"/>
              <a:gd name="connsiteX10-1729" fmla="*/ 777 w 10128665"/>
              <a:gd name="connsiteY10-1730" fmla="*/ 5015424 h 10132673"/>
              <a:gd name="connsiteX0-1731" fmla="*/ 777 w 10128665"/>
              <a:gd name="connsiteY0-1732" fmla="*/ 5015424 h 10136221"/>
              <a:gd name="connsiteX1-1733" fmla="*/ 1895582 w 10128665"/>
              <a:gd name="connsiteY1-1734" fmla="*/ 1973361 h 10136221"/>
              <a:gd name="connsiteX2-1735" fmla="*/ 5039552 w 10128665"/>
              <a:gd name="connsiteY2-1736" fmla="*/ 264 h 10136221"/>
              <a:gd name="connsiteX3-1737" fmla="*/ 8068310 w 10128665"/>
              <a:gd name="connsiteY3-1738" fmla="*/ 1807075 h 10136221"/>
              <a:gd name="connsiteX4-1739" fmla="*/ 9524023 w 10128665"/>
              <a:gd name="connsiteY4-1740" fmla="*/ 3279912 h 10136221"/>
              <a:gd name="connsiteX5-1741" fmla="*/ 10127483 w 10128665"/>
              <a:gd name="connsiteY5-1742" fmla="*/ 5095997 h 10136221"/>
              <a:gd name="connsiteX6-1743" fmla="*/ 9663272 w 10128665"/>
              <a:gd name="connsiteY6-1744" fmla="*/ 6635807 h 10136221"/>
              <a:gd name="connsiteX7-1745" fmla="*/ 8262089 w 10128665"/>
              <a:gd name="connsiteY7-1746" fmla="*/ 8127755 h 10136221"/>
              <a:gd name="connsiteX8-1747" fmla="*/ 5178949 w 10128665"/>
              <a:gd name="connsiteY8-1748" fmla="*/ 10131776 h 10136221"/>
              <a:gd name="connsiteX9-1749" fmla="*/ 1869456 w 10128665"/>
              <a:gd name="connsiteY9-1750" fmla="*/ 8152093 h 10136221"/>
              <a:gd name="connsiteX10-1751" fmla="*/ 777 w 10128665"/>
              <a:gd name="connsiteY10-1752" fmla="*/ 5015424 h 10136221"/>
              <a:gd name="connsiteX0-1753" fmla="*/ 777 w 10128665"/>
              <a:gd name="connsiteY0-1754" fmla="*/ 5015424 h 10140893"/>
              <a:gd name="connsiteX1-1755" fmla="*/ 1895582 w 10128665"/>
              <a:gd name="connsiteY1-1756" fmla="*/ 1973361 h 10140893"/>
              <a:gd name="connsiteX2-1757" fmla="*/ 5039552 w 10128665"/>
              <a:gd name="connsiteY2-1758" fmla="*/ 264 h 10140893"/>
              <a:gd name="connsiteX3-1759" fmla="*/ 8068310 w 10128665"/>
              <a:gd name="connsiteY3-1760" fmla="*/ 1807075 h 10140893"/>
              <a:gd name="connsiteX4-1761" fmla="*/ 9524023 w 10128665"/>
              <a:gd name="connsiteY4-1762" fmla="*/ 3279912 h 10140893"/>
              <a:gd name="connsiteX5-1763" fmla="*/ 10127483 w 10128665"/>
              <a:gd name="connsiteY5-1764" fmla="*/ 5095997 h 10140893"/>
              <a:gd name="connsiteX6-1765" fmla="*/ 9663272 w 10128665"/>
              <a:gd name="connsiteY6-1766" fmla="*/ 6635807 h 10140893"/>
              <a:gd name="connsiteX7-1767" fmla="*/ 8262089 w 10128665"/>
              <a:gd name="connsiteY7-1768" fmla="*/ 8127755 h 10140893"/>
              <a:gd name="connsiteX8-1769" fmla="*/ 5178949 w 10128665"/>
              <a:gd name="connsiteY8-1770" fmla="*/ 10131776 h 10140893"/>
              <a:gd name="connsiteX9-1771" fmla="*/ 1869456 w 10128665"/>
              <a:gd name="connsiteY9-1772" fmla="*/ 8152093 h 10140893"/>
              <a:gd name="connsiteX10-1773" fmla="*/ 777 w 10128665"/>
              <a:gd name="connsiteY10-1774" fmla="*/ 5015424 h 10140893"/>
              <a:gd name="connsiteX0-1775" fmla="*/ 777 w 10128665"/>
              <a:gd name="connsiteY0-1776" fmla="*/ 5015424 h 10137040"/>
              <a:gd name="connsiteX1-1777" fmla="*/ 1895582 w 10128665"/>
              <a:gd name="connsiteY1-1778" fmla="*/ 1973361 h 10137040"/>
              <a:gd name="connsiteX2-1779" fmla="*/ 5039552 w 10128665"/>
              <a:gd name="connsiteY2-1780" fmla="*/ 264 h 10137040"/>
              <a:gd name="connsiteX3-1781" fmla="*/ 8068310 w 10128665"/>
              <a:gd name="connsiteY3-1782" fmla="*/ 1807075 h 10137040"/>
              <a:gd name="connsiteX4-1783" fmla="*/ 9524023 w 10128665"/>
              <a:gd name="connsiteY4-1784" fmla="*/ 3279912 h 10137040"/>
              <a:gd name="connsiteX5-1785" fmla="*/ 10127483 w 10128665"/>
              <a:gd name="connsiteY5-1786" fmla="*/ 5095997 h 10137040"/>
              <a:gd name="connsiteX6-1787" fmla="*/ 9663272 w 10128665"/>
              <a:gd name="connsiteY6-1788" fmla="*/ 6635807 h 10137040"/>
              <a:gd name="connsiteX7-1789" fmla="*/ 8262089 w 10128665"/>
              <a:gd name="connsiteY7-1790" fmla="*/ 8127755 h 10137040"/>
              <a:gd name="connsiteX8-1791" fmla="*/ 5178949 w 10128665"/>
              <a:gd name="connsiteY8-1792" fmla="*/ 10131776 h 10137040"/>
              <a:gd name="connsiteX9-1793" fmla="*/ 1869456 w 10128665"/>
              <a:gd name="connsiteY9-1794" fmla="*/ 8152093 h 10137040"/>
              <a:gd name="connsiteX10-1795" fmla="*/ 777 w 10128665"/>
              <a:gd name="connsiteY10-1796" fmla="*/ 5015424 h 10137040"/>
              <a:gd name="connsiteX0-1797" fmla="*/ 777 w 10128665"/>
              <a:gd name="connsiteY0-1798" fmla="*/ 5015424 h 10139847"/>
              <a:gd name="connsiteX1-1799" fmla="*/ 1895582 w 10128665"/>
              <a:gd name="connsiteY1-1800" fmla="*/ 1973361 h 10139847"/>
              <a:gd name="connsiteX2-1801" fmla="*/ 5039552 w 10128665"/>
              <a:gd name="connsiteY2-1802" fmla="*/ 264 h 10139847"/>
              <a:gd name="connsiteX3-1803" fmla="*/ 8068310 w 10128665"/>
              <a:gd name="connsiteY3-1804" fmla="*/ 1807075 h 10139847"/>
              <a:gd name="connsiteX4-1805" fmla="*/ 9524023 w 10128665"/>
              <a:gd name="connsiteY4-1806" fmla="*/ 3279912 h 10139847"/>
              <a:gd name="connsiteX5-1807" fmla="*/ 10127483 w 10128665"/>
              <a:gd name="connsiteY5-1808" fmla="*/ 5095997 h 10139847"/>
              <a:gd name="connsiteX6-1809" fmla="*/ 9663272 w 10128665"/>
              <a:gd name="connsiteY6-1810" fmla="*/ 6635807 h 10139847"/>
              <a:gd name="connsiteX7-1811" fmla="*/ 8262089 w 10128665"/>
              <a:gd name="connsiteY7-1812" fmla="*/ 8127755 h 10139847"/>
              <a:gd name="connsiteX8-1813" fmla="*/ 5178949 w 10128665"/>
              <a:gd name="connsiteY8-1814" fmla="*/ 10131776 h 10139847"/>
              <a:gd name="connsiteX9-1815" fmla="*/ 1869456 w 10128665"/>
              <a:gd name="connsiteY9-1816" fmla="*/ 8152093 h 10139847"/>
              <a:gd name="connsiteX10-1817" fmla="*/ 777 w 10128665"/>
              <a:gd name="connsiteY10-1818" fmla="*/ 5015424 h 10139847"/>
              <a:gd name="connsiteX0-1819" fmla="*/ 777 w 10128665"/>
              <a:gd name="connsiteY0-1820" fmla="*/ 5015424 h 10139847"/>
              <a:gd name="connsiteX1-1821" fmla="*/ 1895582 w 10128665"/>
              <a:gd name="connsiteY1-1822" fmla="*/ 1973361 h 10139847"/>
              <a:gd name="connsiteX2-1823" fmla="*/ 5039552 w 10128665"/>
              <a:gd name="connsiteY2-1824" fmla="*/ 264 h 10139847"/>
              <a:gd name="connsiteX3-1825" fmla="*/ 8068310 w 10128665"/>
              <a:gd name="connsiteY3-1826" fmla="*/ 1807075 h 10139847"/>
              <a:gd name="connsiteX4-1827" fmla="*/ 9524023 w 10128665"/>
              <a:gd name="connsiteY4-1828" fmla="*/ 3279912 h 10139847"/>
              <a:gd name="connsiteX5-1829" fmla="*/ 10127483 w 10128665"/>
              <a:gd name="connsiteY5-1830" fmla="*/ 5095997 h 10139847"/>
              <a:gd name="connsiteX6-1831" fmla="*/ 9663272 w 10128665"/>
              <a:gd name="connsiteY6-1832" fmla="*/ 6635807 h 10139847"/>
              <a:gd name="connsiteX7-1833" fmla="*/ 8262089 w 10128665"/>
              <a:gd name="connsiteY7-1834" fmla="*/ 8127755 h 10139847"/>
              <a:gd name="connsiteX8-1835" fmla="*/ 5178949 w 10128665"/>
              <a:gd name="connsiteY8-1836" fmla="*/ 10131776 h 10139847"/>
              <a:gd name="connsiteX9-1837" fmla="*/ 1869456 w 10128665"/>
              <a:gd name="connsiteY9-1838" fmla="*/ 8152093 h 10139847"/>
              <a:gd name="connsiteX10-1839" fmla="*/ 777 w 10128665"/>
              <a:gd name="connsiteY10-1840" fmla="*/ 5015424 h 10139847"/>
              <a:gd name="connsiteX0-1841" fmla="*/ 777 w 10211929"/>
              <a:gd name="connsiteY0-1842" fmla="*/ 5015424 h 10139847"/>
              <a:gd name="connsiteX1-1843" fmla="*/ 1895582 w 10211929"/>
              <a:gd name="connsiteY1-1844" fmla="*/ 1973361 h 10139847"/>
              <a:gd name="connsiteX2-1845" fmla="*/ 5039552 w 10211929"/>
              <a:gd name="connsiteY2-1846" fmla="*/ 264 h 10139847"/>
              <a:gd name="connsiteX3-1847" fmla="*/ 8068310 w 10211929"/>
              <a:gd name="connsiteY3-1848" fmla="*/ 1807075 h 10139847"/>
              <a:gd name="connsiteX4-1849" fmla="*/ 10127483 w 10211929"/>
              <a:gd name="connsiteY4-1850" fmla="*/ 5095997 h 10139847"/>
              <a:gd name="connsiteX5-1851" fmla="*/ 9663272 w 10211929"/>
              <a:gd name="connsiteY5-1852" fmla="*/ 6635807 h 10139847"/>
              <a:gd name="connsiteX6-1853" fmla="*/ 8262089 w 10211929"/>
              <a:gd name="connsiteY6-1854" fmla="*/ 8127755 h 10139847"/>
              <a:gd name="connsiteX7-1855" fmla="*/ 5178949 w 10211929"/>
              <a:gd name="connsiteY7-1856" fmla="*/ 10131776 h 10139847"/>
              <a:gd name="connsiteX8-1857" fmla="*/ 1869456 w 10211929"/>
              <a:gd name="connsiteY8-1858" fmla="*/ 8152093 h 10139847"/>
              <a:gd name="connsiteX9-1859" fmla="*/ 777 w 10211929"/>
              <a:gd name="connsiteY9-1860" fmla="*/ 5015424 h 10139847"/>
              <a:gd name="connsiteX0-1861" fmla="*/ 777 w 10095194"/>
              <a:gd name="connsiteY0-1862" fmla="*/ 5015424 h 10139847"/>
              <a:gd name="connsiteX1-1863" fmla="*/ 1895582 w 10095194"/>
              <a:gd name="connsiteY1-1864" fmla="*/ 1973361 h 10139847"/>
              <a:gd name="connsiteX2-1865" fmla="*/ 5039552 w 10095194"/>
              <a:gd name="connsiteY2-1866" fmla="*/ 264 h 10139847"/>
              <a:gd name="connsiteX3-1867" fmla="*/ 8068310 w 10095194"/>
              <a:gd name="connsiteY3-1868" fmla="*/ 1807075 h 10139847"/>
              <a:gd name="connsiteX4-1869" fmla="*/ 9989124 w 10095194"/>
              <a:gd name="connsiteY4-1870" fmla="*/ 4086473 h 10139847"/>
              <a:gd name="connsiteX5-1871" fmla="*/ 9663272 w 10095194"/>
              <a:gd name="connsiteY5-1872" fmla="*/ 6635807 h 10139847"/>
              <a:gd name="connsiteX6-1873" fmla="*/ 8262089 w 10095194"/>
              <a:gd name="connsiteY6-1874" fmla="*/ 8127755 h 10139847"/>
              <a:gd name="connsiteX7-1875" fmla="*/ 5178949 w 10095194"/>
              <a:gd name="connsiteY7-1876" fmla="*/ 10131776 h 10139847"/>
              <a:gd name="connsiteX8-1877" fmla="*/ 1869456 w 10095194"/>
              <a:gd name="connsiteY8-1878" fmla="*/ 8152093 h 10139847"/>
              <a:gd name="connsiteX9-1879" fmla="*/ 777 w 10095194"/>
              <a:gd name="connsiteY9-1880" fmla="*/ 5015424 h 10139847"/>
              <a:gd name="connsiteX0-1881" fmla="*/ 777 w 10143243"/>
              <a:gd name="connsiteY0-1882" fmla="*/ 5015424 h 10139847"/>
              <a:gd name="connsiteX1-1883" fmla="*/ 1895582 w 10143243"/>
              <a:gd name="connsiteY1-1884" fmla="*/ 1973361 h 10139847"/>
              <a:gd name="connsiteX2-1885" fmla="*/ 5039552 w 10143243"/>
              <a:gd name="connsiteY2-1886" fmla="*/ 264 h 10139847"/>
              <a:gd name="connsiteX3-1887" fmla="*/ 8068310 w 10143243"/>
              <a:gd name="connsiteY3-1888" fmla="*/ 1807075 h 10139847"/>
              <a:gd name="connsiteX4-1889" fmla="*/ 10047380 w 10143243"/>
              <a:gd name="connsiteY4-1890" fmla="*/ 4369721 h 10139847"/>
              <a:gd name="connsiteX5-1891" fmla="*/ 9663272 w 10143243"/>
              <a:gd name="connsiteY5-1892" fmla="*/ 6635807 h 10139847"/>
              <a:gd name="connsiteX6-1893" fmla="*/ 8262089 w 10143243"/>
              <a:gd name="connsiteY6-1894" fmla="*/ 8127755 h 10139847"/>
              <a:gd name="connsiteX7-1895" fmla="*/ 5178949 w 10143243"/>
              <a:gd name="connsiteY7-1896" fmla="*/ 10131776 h 10139847"/>
              <a:gd name="connsiteX8-1897" fmla="*/ 1869456 w 10143243"/>
              <a:gd name="connsiteY8-1898" fmla="*/ 8152093 h 10139847"/>
              <a:gd name="connsiteX9-1899" fmla="*/ 777 w 10143243"/>
              <a:gd name="connsiteY9-1900" fmla="*/ 5015424 h 10139847"/>
              <a:gd name="connsiteX0-1901" fmla="*/ 777 w 10188867"/>
              <a:gd name="connsiteY0-1902" fmla="*/ 5015424 h 10139847"/>
              <a:gd name="connsiteX1-1903" fmla="*/ 1895582 w 10188867"/>
              <a:gd name="connsiteY1-1904" fmla="*/ 1973361 h 10139847"/>
              <a:gd name="connsiteX2-1905" fmla="*/ 5039552 w 10188867"/>
              <a:gd name="connsiteY2-1906" fmla="*/ 264 h 10139847"/>
              <a:gd name="connsiteX3-1907" fmla="*/ 8068310 w 10188867"/>
              <a:gd name="connsiteY3-1908" fmla="*/ 1807075 h 10139847"/>
              <a:gd name="connsiteX4-1909" fmla="*/ 10100925 w 10188867"/>
              <a:gd name="connsiteY4-1910" fmla="*/ 4654536 h 10139847"/>
              <a:gd name="connsiteX5-1911" fmla="*/ 9663272 w 10188867"/>
              <a:gd name="connsiteY5-1912" fmla="*/ 6635807 h 10139847"/>
              <a:gd name="connsiteX6-1913" fmla="*/ 8262089 w 10188867"/>
              <a:gd name="connsiteY6-1914" fmla="*/ 8127755 h 10139847"/>
              <a:gd name="connsiteX7-1915" fmla="*/ 5178949 w 10188867"/>
              <a:gd name="connsiteY7-1916" fmla="*/ 10131776 h 10139847"/>
              <a:gd name="connsiteX8-1917" fmla="*/ 1869456 w 10188867"/>
              <a:gd name="connsiteY8-1918" fmla="*/ 8152093 h 10139847"/>
              <a:gd name="connsiteX9-1919" fmla="*/ 777 w 10188867"/>
              <a:gd name="connsiteY9-1920" fmla="*/ 5015424 h 10139847"/>
              <a:gd name="connsiteX0-1921" fmla="*/ 777 w 10142580"/>
              <a:gd name="connsiteY0-1922" fmla="*/ 5015424 h 10139847"/>
              <a:gd name="connsiteX1-1923" fmla="*/ 1895582 w 10142580"/>
              <a:gd name="connsiteY1-1924" fmla="*/ 1973361 h 10139847"/>
              <a:gd name="connsiteX2-1925" fmla="*/ 5039552 w 10142580"/>
              <a:gd name="connsiteY2-1926" fmla="*/ 264 h 10139847"/>
              <a:gd name="connsiteX3-1927" fmla="*/ 8068310 w 10142580"/>
              <a:gd name="connsiteY3-1928" fmla="*/ 1807075 h 10139847"/>
              <a:gd name="connsiteX4-1929" fmla="*/ 10100925 w 10142580"/>
              <a:gd name="connsiteY4-1930" fmla="*/ 4654536 h 10139847"/>
              <a:gd name="connsiteX5-1931" fmla="*/ 9663272 w 10142580"/>
              <a:gd name="connsiteY5-1932" fmla="*/ 6635807 h 10139847"/>
              <a:gd name="connsiteX6-1933" fmla="*/ 8262089 w 10142580"/>
              <a:gd name="connsiteY6-1934" fmla="*/ 8127755 h 10139847"/>
              <a:gd name="connsiteX7-1935" fmla="*/ 5178949 w 10142580"/>
              <a:gd name="connsiteY7-1936" fmla="*/ 10131776 h 10139847"/>
              <a:gd name="connsiteX8-1937" fmla="*/ 1869456 w 10142580"/>
              <a:gd name="connsiteY8-1938" fmla="*/ 8152093 h 10139847"/>
              <a:gd name="connsiteX9-1939" fmla="*/ 777 w 10142580"/>
              <a:gd name="connsiteY9-1940" fmla="*/ 5015424 h 10139847"/>
              <a:gd name="connsiteX0-1941" fmla="*/ 777 w 10131835"/>
              <a:gd name="connsiteY0-1942" fmla="*/ 5015424 h 10139847"/>
              <a:gd name="connsiteX1-1943" fmla="*/ 1895582 w 10131835"/>
              <a:gd name="connsiteY1-1944" fmla="*/ 1973361 h 10139847"/>
              <a:gd name="connsiteX2-1945" fmla="*/ 5039552 w 10131835"/>
              <a:gd name="connsiteY2-1946" fmla="*/ 264 h 10139847"/>
              <a:gd name="connsiteX3-1947" fmla="*/ 8068310 w 10131835"/>
              <a:gd name="connsiteY3-1948" fmla="*/ 1807075 h 10139847"/>
              <a:gd name="connsiteX4-1949" fmla="*/ 10100925 w 10131835"/>
              <a:gd name="connsiteY4-1950" fmla="*/ 4654536 h 10139847"/>
              <a:gd name="connsiteX5-1951" fmla="*/ 9663272 w 10131835"/>
              <a:gd name="connsiteY5-1952" fmla="*/ 6635807 h 10139847"/>
              <a:gd name="connsiteX6-1953" fmla="*/ 8262089 w 10131835"/>
              <a:gd name="connsiteY6-1954" fmla="*/ 8127755 h 10139847"/>
              <a:gd name="connsiteX7-1955" fmla="*/ 5178949 w 10131835"/>
              <a:gd name="connsiteY7-1956" fmla="*/ 10131776 h 10139847"/>
              <a:gd name="connsiteX8-1957" fmla="*/ 1869456 w 10131835"/>
              <a:gd name="connsiteY8-1958" fmla="*/ 8152093 h 10139847"/>
              <a:gd name="connsiteX9-1959" fmla="*/ 777 w 10131835"/>
              <a:gd name="connsiteY9-1960" fmla="*/ 5015424 h 10139847"/>
              <a:gd name="connsiteX0-1961" fmla="*/ 14 w 10131072"/>
              <a:gd name="connsiteY0-1962" fmla="*/ 5015424 h 10139742"/>
              <a:gd name="connsiteX1-1963" fmla="*/ 1894819 w 10131072"/>
              <a:gd name="connsiteY1-1964" fmla="*/ 1973361 h 10139742"/>
              <a:gd name="connsiteX2-1965" fmla="*/ 5038789 w 10131072"/>
              <a:gd name="connsiteY2-1966" fmla="*/ 264 h 10139742"/>
              <a:gd name="connsiteX3-1967" fmla="*/ 8067547 w 10131072"/>
              <a:gd name="connsiteY3-1968" fmla="*/ 1807075 h 10139742"/>
              <a:gd name="connsiteX4-1969" fmla="*/ 10100162 w 10131072"/>
              <a:gd name="connsiteY4-1970" fmla="*/ 4654536 h 10139742"/>
              <a:gd name="connsiteX5-1971" fmla="*/ 9662509 w 10131072"/>
              <a:gd name="connsiteY5-1972" fmla="*/ 6635807 h 10139742"/>
              <a:gd name="connsiteX6-1973" fmla="*/ 8261326 w 10131072"/>
              <a:gd name="connsiteY6-1974" fmla="*/ 8127755 h 10139742"/>
              <a:gd name="connsiteX7-1975" fmla="*/ 5178186 w 10131072"/>
              <a:gd name="connsiteY7-1976" fmla="*/ 10131776 h 10139742"/>
              <a:gd name="connsiteX8-1977" fmla="*/ 1868693 w 10131072"/>
              <a:gd name="connsiteY8-1978" fmla="*/ 8133929 h 10139742"/>
              <a:gd name="connsiteX9-1979" fmla="*/ 14 w 10131072"/>
              <a:gd name="connsiteY9-1980" fmla="*/ 5015424 h 10139742"/>
              <a:gd name="connsiteX0-1981" fmla="*/ 2430 w 10133488"/>
              <a:gd name="connsiteY0-1982" fmla="*/ 5015424 h 10139742"/>
              <a:gd name="connsiteX1-1983" fmla="*/ 1897235 w 10133488"/>
              <a:gd name="connsiteY1-1984" fmla="*/ 1973361 h 10139742"/>
              <a:gd name="connsiteX2-1985" fmla="*/ 5041205 w 10133488"/>
              <a:gd name="connsiteY2-1986" fmla="*/ 264 h 10139742"/>
              <a:gd name="connsiteX3-1987" fmla="*/ 8069963 w 10133488"/>
              <a:gd name="connsiteY3-1988" fmla="*/ 1807075 h 10139742"/>
              <a:gd name="connsiteX4-1989" fmla="*/ 10102578 w 10133488"/>
              <a:gd name="connsiteY4-1990" fmla="*/ 4654536 h 10139742"/>
              <a:gd name="connsiteX5-1991" fmla="*/ 9664925 w 10133488"/>
              <a:gd name="connsiteY5-1992" fmla="*/ 6635807 h 10139742"/>
              <a:gd name="connsiteX6-1993" fmla="*/ 8263742 w 10133488"/>
              <a:gd name="connsiteY6-1994" fmla="*/ 8127755 h 10139742"/>
              <a:gd name="connsiteX7-1995" fmla="*/ 5180602 w 10133488"/>
              <a:gd name="connsiteY7-1996" fmla="*/ 10131776 h 10139742"/>
              <a:gd name="connsiteX8-1997" fmla="*/ 1871109 w 10133488"/>
              <a:gd name="connsiteY8-1998" fmla="*/ 8133929 h 10139742"/>
              <a:gd name="connsiteX9-1999" fmla="*/ 2430 w 10133488"/>
              <a:gd name="connsiteY9-2000" fmla="*/ 5015424 h 10139742"/>
              <a:gd name="connsiteX0-2001" fmla="*/ 2430 w 10133488"/>
              <a:gd name="connsiteY0-2002" fmla="*/ 5015424 h 10139742"/>
              <a:gd name="connsiteX1-2003" fmla="*/ 1897235 w 10133488"/>
              <a:gd name="connsiteY1-2004" fmla="*/ 1973361 h 10139742"/>
              <a:gd name="connsiteX2-2005" fmla="*/ 5041205 w 10133488"/>
              <a:gd name="connsiteY2-2006" fmla="*/ 264 h 10139742"/>
              <a:gd name="connsiteX3-2007" fmla="*/ 8069963 w 10133488"/>
              <a:gd name="connsiteY3-2008" fmla="*/ 1807075 h 10139742"/>
              <a:gd name="connsiteX4-2009" fmla="*/ 10102578 w 10133488"/>
              <a:gd name="connsiteY4-2010" fmla="*/ 4654536 h 10139742"/>
              <a:gd name="connsiteX5-2011" fmla="*/ 9664925 w 10133488"/>
              <a:gd name="connsiteY5-2012" fmla="*/ 6635807 h 10139742"/>
              <a:gd name="connsiteX6-2013" fmla="*/ 8263742 w 10133488"/>
              <a:gd name="connsiteY6-2014" fmla="*/ 8127755 h 10139742"/>
              <a:gd name="connsiteX7-2015" fmla="*/ 5180602 w 10133488"/>
              <a:gd name="connsiteY7-2016" fmla="*/ 10131776 h 10139742"/>
              <a:gd name="connsiteX8-2017" fmla="*/ 1871109 w 10133488"/>
              <a:gd name="connsiteY8-2018" fmla="*/ 8133929 h 10139742"/>
              <a:gd name="connsiteX9-2019" fmla="*/ 2430 w 10133488"/>
              <a:gd name="connsiteY9-2020" fmla="*/ 5015424 h 10139742"/>
              <a:gd name="connsiteX0-2021" fmla="*/ 2430 w 10133488"/>
              <a:gd name="connsiteY0-2022" fmla="*/ 5015424 h 10139776"/>
              <a:gd name="connsiteX1-2023" fmla="*/ 1897235 w 10133488"/>
              <a:gd name="connsiteY1-2024" fmla="*/ 1973361 h 10139776"/>
              <a:gd name="connsiteX2-2025" fmla="*/ 5041205 w 10133488"/>
              <a:gd name="connsiteY2-2026" fmla="*/ 264 h 10139776"/>
              <a:gd name="connsiteX3-2027" fmla="*/ 8069963 w 10133488"/>
              <a:gd name="connsiteY3-2028" fmla="*/ 1807075 h 10139776"/>
              <a:gd name="connsiteX4-2029" fmla="*/ 10102578 w 10133488"/>
              <a:gd name="connsiteY4-2030" fmla="*/ 4654536 h 10139776"/>
              <a:gd name="connsiteX5-2031" fmla="*/ 9664925 w 10133488"/>
              <a:gd name="connsiteY5-2032" fmla="*/ 6635807 h 10139776"/>
              <a:gd name="connsiteX6-2033" fmla="*/ 8263742 w 10133488"/>
              <a:gd name="connsiteY6-2034" fmla="*/ 8127755 h 10139776"/>
              <a:gd name="connsiteX7-2035" fmla="*/ 5180602 w 10133488"/>
              <a:gd name="connsiteY7-2036" fmla="*/ 10131776 h 10139776"/>
              <a:gd name="connsiteX8-2037" fmla="*/ 1871109 w 10133488"/>
              <a:gd name="connsiteY8-2038" fmla="*/ 8133929 h 10139776"/>
              <a:gd name="connsiteX9-2039" fmla="*/ 2430 w 10133488"/>
              <a:gd name="connsiteY9-2040" fmla="*/ 5015424 h 10139776"/>
              <a:gd name="connsiteX0-2041" fmla="*/ 797 w 10131855"/>
              <a:gd name="connsiteY0-2042" fmla="*/ 5015424 h 10139776"/>
              <a:gd name="connsiteX1-2043" fmla="*/ 1895602 w 10131855"/>
              <a:gd name="connsiteY1-2044" fmla="*/ 1973361 h 10139776"/>
              <a:gd name="connsiteX2-2045" fmla="*/ 5039572 w 10131855"/>
              <a:gd name="connsiteY2-2046" fmla="*/ 264 h 10139776"/>
              <a:gd name="connsiteX3-2047" fmla="*/ 8068330 w 10131855"/>
              <a:gd name="connsiteY3-2048" fmla="*/ 1807075 h 10139776"/>
              <a:gd name="connsiteX4-2049" fmla="*/ 10100945 w 10131855"/>
              <a:gd name="connsiteY4-2050" fmla="*/ 4654536 h 10139776"/>
              <a:gd name="connsiteX5-2051" fmla="*/ 9663292 w 10131855"/>
              <a:gd name="connsiteY5-2052" fmla="*/ 6635807 h 10139776"/>
              <a:gd name="connsiteX6-2053" fmla="*/ 8262109 w 10131855"/>
              <a:gd name="connsiteY6-2054" fmla="*/ 8127755 h 10139776"/>
              <a:gd name="connsiteX7-2055" fmla="*/ 5178969 w 10131855"/>
              <a:gd name="connsiteY7-2056" fmla="*/ 10131776 h 10139776"/>
              <a:gd name="connsiteX8-2057" fmla="*/ 1869476 w 10131855"/>
              <a:gd name="connsiteY8-2058" fmla="*/ 8133929 h 10139776"/>
              <a:gd name="connsiteX9-2059" fmla="*/ 797 w 10131855"/>
              <a:gd name="connsiteY9-2060" fmla="*/ 5015424 h 10139776"/>
              <a:gd name="connsiteX0-2061" fmla="*/ 797 w 10131855"/>
              <a:gd name="connsiteY0-2062" fmla="*/ 5015424 h 10139776"/>
              <a:gd name="connsiteX1-2063" fmla="*/ 1895602 w 10131855"/>
              <a:gd name="connsiteY1-2064" fmla="*/ 1973361 h 10139776"/>
              <a:gd name="connsiteX2-2065" fmla="*/ 5039572 w 10131855"/>
              <a:gd name="connsiteY2-2066" fmla="*/ 264 h 10139776"/>
              <a:gd name="connsiteX3-2067" fmla="*/ 8068330 w 10131855"/>
              <a:gd name="connsiteY3-2068" fmla="*/ 1807075 h 10139776"/>
              <a:gd name="connsiteX4-2069" fmla="*/ 10100945 w 10131855"/>
              <a:gd name="connsiteY4-2070" fmla="*/ 4654536 h 10139776"/>
              <a:gd name="connsiteX5-2071" fmla="*/ 9663292 w 10131855"/>
              <a:gd name="connsiteY5-2072" fmla="*/ 6635807 h 10139776"/>
              <a:gd name="connsiteX6-2073" fmla="*/ 8262109 w 10131855"/>
              <a:gd name="connsiteY6-2074" fmla="*/ 8127755 h 10139776"/>
              <a:gd name="connsiteX7-2075" fmla="*/ 5178969 w 10131855"/>
              <a:gd name="connsiteY7-2076" fmla="*/ 10131776 h 10139776"/>
              <a:gd name="connsiteX8-2077" fmla="*/ 1869476 w 10131855"/>
              <a:gd name="connsiteY8-2078" fmla="*/ 8133929 h 10139776"/>
              <a:gd name="connsiteX9-2079" fmla="*/ 797 w 10131855"/>
              <a:gd name="connsiteY9-2080" fmla="*/ 5015424 h 10139776"/>
              <a:gd name="connsiteX0-2081" fmla="*/ 809 w 10131867"/>
              <a:gd name="connsiteY0-2082" fmla="*/ 5015424 h 10140107"/>
              <a:gd name="connsiteX1-2083" fmla="*/ 1895614 w 10131867"/>
              <a:gd name="connsiteY1-2084" fmla="*/ 1973361 h 10140107"/>
              <a:gd name="connsiteX2-2085" fmla="*/ 5039584 w 10131867"/>
              <a:gd name="connsiteY2-2086" fmla="*/ 264 h 10140107"/>
              <a:gd name="connsiteX3-2087" fmla="*/ 8068342 w 10131867"/>
              <a:gd name="connsiteY3-2088" fmla="*/ 1807075 h 10140107"/>
              <a:gd name="connsiteX4-2089" fmla="*/ 10100957 w 10131867"/>
              <a:gd name="connsiteY4-2090" fmla="*/ 4654536 h 10140107"/>
              <a:gd name="connsiteX5-2091" fmla="*/ 9663304 w 10131867"/>
              <a:gd name="connsiteY5-2092" fmla="*/ 6635807 h 10140107"/>
              <a:gd name="connsiteX6-2093" fmla="*/ 8262121 w 10131867"/>
              <a:gd name="connsiteY6-2094" fmla="*/ 8127755 h 10140107"/>
              <a:gd name="connsiteX7-2095" fmla="*/ 5178981 w 10131867"/>
              <a:gd name="connsiteY7-2096" fmla="*/ 10131776 h 10140107"/>
              <a:gd name="connsiteX8-2097" fmla="*/ 1869488 w 10131867"/>
              <a:gd name="connsiteY8-2098" fmla="*/ 8133929 h 10140107"/>
              <a:gd name="connsiteX9-2099" fmla="*/ 809 w 10131867"/>
              <a:gd name="connsiteY9-2100" fmla="*/ 5015424 h 10140107"/>
              <a:gd name="connsiteX0-2101" fmla="*/ 189 w 10131247"/>
              <a:gd name="connsiteY0-2102" fmla="*/ 5015424 h 10140107"/>
              <a:gd name="connsiteX1-2103" fmla="*/ 1894994 w 10131247"/>
              <a:gd name="connsiteY1-2104" fmla="*/ 1973361 h 10140107"/>
              <a:gd name="connsiteX2-2105" fmla="*/ 5038964 w 10131247"/>
              <a:gd name="connsiteY2-2106" fmla="*/ 264 h 10140107"/>
              <a:gd name="connsiteX3-2107" fmla="*/ 8067722 w 10131247"/>
              <a:gd name="connsiteY3-2108" fmla="*/ 1807075 h 10140107"/>
              <a:gd name="connsiteX4-2109" fmla="*/ 10100337 w 10131247"/>
              <a:gd name="connsiteY4-2110" fmla="*/ 4654536 h 10140107"/>
              <a:gd name="connsiteX5-2111" fmla="*/ 9662684 w 10131247"/>
              <a:gd name="connsiteY5-2112" fmla="*/ 6635807 h 10140107"/>
              <a:gd name="connsiteX6-2113" fmla="*/ 8261501 w 10131247"/>
              <a:gd name="connsiteY6-2114" fmla="*/ 8127755 h 10140107"/>
              <a:gd name="connsiteX7-2115" fmla="*/ 5178361 w 10131247"/>
              <a:gd name="connsiteY7-2116" fmla="*/ 10131776 h 10140107"/>
              <a:gd name="connsiteX8-2117" fmla="*/ 1868868 w 10131247"/>
              <a:gd name="connsiteY8-2118" fmla="*/ 8133929 h 10140107"/>
              <a:gd name="connsiteX9-2119" fmla="*/ 189 w 10131247"/>
              <a:gd name="connsiteY9-2120" fmla="*/ 5015424 h 10140107"/>
              <a:gd name="connsiteX0-2121" fmla="*/ 349 w 10131407"/>
              <a:gd name="connsiteY0-2122" fmla="*/ 5015424 h 10140107"/>
              <a:gd name="connsiteX1-2123" fmla="*/ 1895154 w 10131407"/>
              <a:gd name="connsiteY1-2124" fmla="*/ 1973361 h 10140107"/>
              <a:gd name="connsiteX2-2125" fmla="*/ 5039124 w 10131407"/>
              <a:gd name="connsiteY2-2126" fmla="*/ 264 h 10140107"/>
              <a:gd name="connsiteX3-2127" fmla="*/ 8067882 w 10131407"/>
              <a:gd name="connsiteY3-2128" fmla="*/ 1807075 h 10140107"/>
              <a:gd name="connsiteX4-2129" fmla="*/ 10100497 w 10131407"/>
              <a:gd name="connsiteY4-2130" fmla="*/ 4654536 h 10140107"/>
              <a:gd name="connsiteX5-2131" fmla="*/ 9662844 w 10131407"/>
              <a:gd name="connsiteY5-2132" fmla="*/ 6635807 h 10140107"/>
              <a:gd name="connsiteX6-2133" fmla="*/ 8261661 w 10131407"/>
              <a:gd name="connsiteY6-2134" fmla="*/ 8127755 h 10140107"/>
              <a:gd name="connsiteX7-2135" fmla="*/ 5178521 w 10131407"/>
              <a:gd name="connsiteY7-2136" fmla="*/ 10131776 h 10140107"/>
              <a:gd name="connsiteX8-2137" fmla="*/ 1869028 w 10131407"/>
              <a:gd name="connsiteY8-2138" fmla="*/ 8133929 h 10140107"/>
              <a:gd name="connsiteX9-2139" fmla="*/ 349 w 10131407"/>
              <a:gd name="connsiteY9-2140" fmla="*/ 5015424 h 10140107"/>
              <a:gd name="connsiteX0-2141" fmla="*/ 354 w 10131412"/>
              <a:gd name="connsiteY0-2142" fmla="*/ 5015424 h 10139997"/>
              <a:gd name="connsiteX1-2143" fmla="*/ 1895159 w 10131412"/>
              <a:gd name="connsiteY1-2144" fmla="*/ 1973361 h 10139997"/>
              <a:gd name="connsiteX2-2145" fmla="*/ 5039129 w 10131412"/>
              <a:gd name="connsiteY2-2146" fmla="*/ 264 h 10139997"/>
              <a:gd name="connsiteX3-2147" fmla="*/ 8067887 w 10131412"/>
              <a:gd name="connsiteY3-2148" fmla="*/ 1807075 h 10139997"/>
              <a:gd name="connsiteX4-2149" fmla="*/ 10100502 w 10131412"/>
              <a:gd name="connsiteY4-2150" fmla="*/ 4654536 h 10139997"/>
              <a:gd name="connsiteX5-2151" fmla="*/ 9662849 w 10131412"/>
              <a:gd name="connsiteY5-2152" fmla="*/ 6635807 h 10139997"/>
              <a:gd name="connsiteX6-2153" fmla="*/ 8261666 w 10131412"/>
              <a:gd name="connsiteY6-2154" fmla="*/ 8127755 h 10139997"/>
              <a:gd name="connsiteX7-2155" fmla="*/ 5178526 w 10131412"/>
              <a:gd name="connsiteY7-2156" fmla="*/ 10131776 h 10139997"/>
              <a:gd name="connsiteX8-2157" fmla="*/ 1869033 w 10131412"/>
              <a:gd name="connsiteY8-2158" fmla="*/ 8133929 h 10139997"/>
              <a:gd name="connsiteX9-2159" fmla="*/ 354 w 10131412"/>
              <a:gd name="connsiteY9-2160" fmla="*/ 5015424 h 10139997"/>
              <a:gd name="connsiteX0-2161" fmla="*/ 354 w 10131412"/>
              <a:gd name="connsiteY0-2162" fmla="*/ 5015424 h 10131802"/>
              <a:gd name="connsiteX1-2163" fmla="*/ 1895159 w 10131412"/>
              <a:gd name="connsiteY1-2164" fmla="*/ 1973361 h 10131802"/>
              <a:gd name="connsiteX2-2165" fmla="*/ 5039129 w 10131412"/>
              <a:gd name="connsiteY2-2166" fmla="*/ 264 h 10131802"/>
              <a:gd name="connsiteX3-2167" fmla="*/ 8067887 w 10131412"/>
              <a:gd name="connsiteY3-2168" fmla="*/ 1807075 h 10131802"/>
              <a:gd name="connsiteX4-2169" fmla="*/ 10100502 w 10131412"/>
              <a:gd name="connsiteY4-2170" fmla="*/ 4654536 h 10131802"/>
              <a:gd name="connsiteX5-2171" fmla="*/ 9662849 w 10131412"/>
              <a:gd name="connsiteY5-2172" fmla="*/ 6635807 h 10131802"/>
              <a:gd name="connsiteX6-2173" fmla="*/ 8261666 w 10131412"/>
              <a:gd name="connsiteY6-2174" fmla="*/ 8127755 h 10131802"/>
              <a:gd name="connsiteX7-2175" fmla="*/ 5178526 w 10131412"/>
              <a:gd name="connsiteY7-2176" fmla="*/ 10131776 h 10131802"/>
              <a:gd name="connsiteX8-2177" fmla="*/ 1869033 w 10131412"/>
              <a:gd name="connsiteY8-2178" fmla="*/ 8133929 h 10131802"/>
              <a:gd name="connsiteX9-2179" fmla="*/ 354 w 10131412"/>
              <a:gd name="connsiteY9-2180" fmla="*/ 5015424 h 10131802"/>
              <a:gd name="connsiteX0-2181" fmla="*/ 354 w 10130848"/>
              <a:gd name="connsiteY0-2182" fmla="*/ 5015424 h 10131802"/>
              <a:gd name="connsiteX1-2183" fmla="*/ 1895159 w 10130848"/>
              <a:gd name="connsiteY1-2184" fmla="*/ 1973361 h 10131802"/>
              <a:gd name="connsiteX2-2185" fmla="*/ 5039129 w 10130848"/>
              <a:gd name="connsiteY2-2186" fmla="*/ 264 h 10131802"/>
              <a:gd name="connsiteX3-2187" fmla="*/ 8067887 w 10130848"/>
              <a:gd name="connsiteY3-2188" fmla="*/ 1807075 h 10131802"/>
              <a:gd name="connsiteX4-2189" fmla="*/ 10100502 w 10130848"/>
              <a:gd name="connsiteY4-2190" fmla="*/ 4654536 h 10131802"/>
              <a:gd name="connsiteX5-2191" fmla="*/ 9662849 w 10130848"/>
              <a:gd name="connsiteY5-2192" fmla="*/ 6635807 h 10131802"/>
              <a:gd name="connsiteX6-2193" fmla="*/ 8279860 w 10130848"/>
              <a:gd name="connsiteY6-2194" fmla="*/ 8139865 h 10131802"/>
              <a:gd name="connsiteX7-2195" fmla="*/ 5178526 w 10130848"/>
              <a:gd name="connsiteY7-2196" fmla="*/ 10131776 h 10131802"/>
              <a:gd name="connsiteX8-2197" fmla="*/ 1869033 w 10130848"/>
              <a:gd name="connsiteY8-2198" fmla="*/ 8133929 h 10131802"/>
              <a:gd name="connsiteX9-2199" fmla="*/ 354 w 10130848"/>
              <a:gd name="connsiteY9-2200" fmla="*/ 5015424 h 10131802"/>
              <a:gd name="connsiteX0-2201" fmla="*/ 354 w 10130848"/>
              <a:gd name="connsiteY0-2202" fmla="*/ 5015424 h 10136015"/>
              <a:gd name="connsiteX1-2203" fmla="*/ 1895159 w 10130848"/>
              <a:gd name="connsiteY1-2204" fmla="*/ 1973361 h 10136015"/>
              <a:gd name="connsiteX2-2205" fmla="*/ 5039129 w 10130848"/>
              <a:gd name="connsiteY2-2206" fmla="*/ 264 h 10136015"/>
              <a:gd name="connsiteX3-2207" fmla="*/ 8067887 w 10130848"/>
              <a:gd name="connsiteY3-2208" fmla="*/ 1807075 h 10136015"/>
              <a:gd name="connsiteX4-2209" fmla="*/ 10100502 w 10130848"/>
              <a:gd name="connsiteY4-2210" fmla="*/ 4654536 h 10136015"/>
              <a:gd name="connsiteX5-2211" fmla="*/ 9662849 w 10130848"/>
              <a:gd name="connsiteY5-2212" fmla="*/ 6635807 h 10136015"/>
              <a:gd name="connsiteX6-2213" fmla="*/ 8279860 w 10130848"/>
              <a:gd name="connsiteY6-2214" fmla="*/ 8139865 h 10136015"/>
              <a:gd name="connsiteX7-2215" fmla="*/ 5178526 w 10130848"/>
              <a:gd name="connsiteY7-2216" fmla="*/ 10131776 h 10136015"/>
              <a:gd name="connsiteX8-2217" fmla="*/ 1869033 w 10130848"/>
              <a:gd name="connsiteY8-2218" fmla="*/ 8133929 h 10136015"/>
              <a:gd name="connsiteX9-2219" fmla="*/ 354 w 10130848"/>
              <a:gd name="connsiteY9-2220" fmla="*/ 5015424 h 10136015"/>
              <a:gd name="connsiteX0-2221" fmla="*/ 390 w 10130884"/>
              <a:gd name="connsiteY0-2222" fmla="*/ 5015424 h 10136191"/>
              <a:gd name="connsiteX1-2223" fmla="*/ 1895195 w 10130884"/>
              <a:gd name="connsiteY1-2224" fmla="*/ 1973361 h 10136191"/>
              <a:gd name="connsiteX2-2225" fmla="*/ 5039165 w 10130884"/>
              <a:gd name="connsiteY2-2226" fmla="*/ 264 h 10136191"/>
              <a:gd name="connsiteX3-2227" fmla="*/ 8067923 w 10130884"/>
              <a:gd name="connsiteY3-2228" fmla="*/ 1807075 h 10136191"/>
              <a:gd name="connsiteX4-2229" fmla="*/ 10100538 w 10130884"/>
              <a:gd name="connsiteY4-2230" fmla="*/ 4654536 h 10136191"/>
              <a:gd name="connsiteX5-2231" fmla="*/ 9662885 w 10130884"/>
              <a:gd name="connsiteY5-2232" fmla="*/ 6635807 h 10136191"/>
              <a:gd name="connsiteX6-2233" fmla="*/ 8279896 w 10130884"/>
              <a:gd name="connsiteY6-2234" fmla="*/ 8139865 h 10136191"/>
              <a:gd name="connsiteX7-2235" fmla="*/ 5178562 w 10130884"/>
              <a:gd name="connsiteY7-2236" fmla="*/ 10131776 h 10136191"/>
              <a:gd name="connsiteX8-2237" fmla="*/ 1869069 w 10130884"/>
              <a:gd name="connsiteY8-2238" fmla="*/ 8133929 h 10136191"/>
              <a:gd name="connsiteX9-2239" fmla="*/ 390 w 10130884"/>
              <a:gd name="connsiteY9-2240" fmla="*/ 5015424 h 10136191"/>
              <a:gd name="connsiteX0-2241" fmla="*/ 390 w 10191597"/>
              <a:gd name="connsiteY0-2242" fmla="*/ 5015424 h 10136191"/>
              <a:gd name="connsiteX1-2243" fmla="*/ 1895195 w 10191597"/>
              <a:gd name="connsiteY1-2244" fmla="*/ 1973361 h 10136191"/>
              <a:gd name="connsiteX2-2245" fmla="*/ 5039165 w 10191597"/>
              <a:gd name="connsiteY2-2246" fmla="*/ 264 h 10136191"/>
              <a:gd name="connsiteX3-2247" fmla="*/ 8067923 w 10191597"/>
              <a:gd name="connsiteY3-2248" fmla="*/ 1807075 h 10136191"/>
              <a:gd name="connsiteX4-2249" fmla="*/ 10100538 w 10191597"/>
              <a:gd name="connsiteY4-2250" fmla="*/ 4654536 h 10136191"/>
              <a:gd name="connsiteX5-2251" fmla="*/ 9682369 w 10191597"/>
              <a:gd name="connsiteY5-2252" fmla="*/ 6642291 h 10136191"/>
              <a:gd name="connsiteX6-2253" fmla="*/ 8279896 w 10191597"/>
              <a:gd name="connsiteY6-2254" fmla="*/ 8139865 h 10136191"/>
              <a:gd name="connsiteX7-2255" fmla="*/ 5178562 w 10191597"/>
              <a:gd name="connsiteY7-2256" fmla="*/ 10131776 h 10136191"/>
              <a:gd name="connsiteX8-2257" fmla="*/ 1869069 w 10191597"/>
              <a:gd name="connsiteY8-2258" fmla="*/ 8133929 h 10136191"/>
              <a:gd name="connsiteX9-2259" fmla="*/ 390 w 10191597"/>
              <a:gd name="connsiteY9-2260" fmla="*/ 5015424 h 10136191"/>
              <a:gd name="connsiteX0-2261" fmla="*/ 390 w 10201626"/>
              <a:gd name="connsiteY0-2262" fmla="*/ 5015424 h 10136191"/>
              <a:gd name="connsiteX1-2263" fmla="*/ 1895195 w 10201626"/>
              <a:gd name="connsiteY1-2264" fmla="*/ 1973361 h 10136191"/>
              <a:gd name="connsiteX2-2265" fmla="*/ 5039165 w 10201626"/>
              <a:gd name="connsiteY2-2266" fmla="*/ 264 h 10136191"/>
              <a:gd name="connsiteX3-2267" fmla="*/ 8067923 w 10201626"/>
              <a:gd name="connsiteY3-2268" fmla="*/ 1807075 h 10136191"/>
              <a:gd name="connsiteX4-2269" fmla="*/ 10100538 w 10201626"/>
              <a:gd name="connsiteY4-2270" fmla="*/ 4654536 h 10136191"/>
              <a:gd name="connsiteX5-2271" fmla="*/ 9682369 w 10201626"/>
              <a:gd name="connsiteY5-2272" fmla="*/ 6642291 h 10136191"/>
              <a:gd name="connsiteX6-2273" fmla="*/ 8279896 w 10201626"/>
              <a:gd name="connsiteY6-2274" fmla="*/ 8139865 h 10136191"/>
              <a:gd name="connsiteX7-2275" fmla="*/ 5178562 w 10201626"/>
              <a:gd name="connsiteY7-2276" fmla="*/ 10131776 h 10136191"/>
              <a:gd name="connsiteX8-2277" fmla="*/ 1869069 w 10201626"/>
              <a:gd name="connsiteY8-2278" fmla="*/ 8133929 h 10136191"/>
              <a:gd name="connsiteX9-2279" fmla="*/ 390 w 10201626"/>
              <a:gd name="connsiteY9-2280" fmla="*/ 5015424 h 10136191"/>
              <a:gd name="connsiteX0-2281" fmla="*/ 390 w 10106208"/>
              <a:gd name="connsiteY0-2282" fmla="*/ 5015424 h 10136191"/>
              <a:gd name="connsiteX1-2283" fmla="*/ 1895195 w 10106208"/>
              <a:gd name="connsiteY1-2284" fmla="*/ 1973361 h 10136191"/>
              <a:gd name="connsiteX2-2285" fmla="*/ 5039165 w 10106208"/>
              <a:gd name="connsiteY2-2286" fmla="*/ 264 h 10136191"/>
              <a:gd name="connsiteX3-2287" fmla="*/ 8067923 w 10106208"/>
              <a:gd name="connsiteY3-2288" fmla="*/ 1807075 h 10136191"/>
              <a:gd name="connsiteX4-2289" fmla="*/ 10100538 w 10106208"/>
              <a:gd name="connsiteY4-2290" fmla="*/ 4654536 h 10136191"/>
              <a:gd name="connsiteX5-2291" fmla="*/ 9682369 w 10106208"/>
              <a:gd name="connsiteY5-2292" fmla="*/ 6642291 h 10136191"/>
              <a:gd name="connsiteX6-2293" fmla="*/ 8279896 w 10106208"/>
              <a:gd name="connsiteY6-2294" fmla="*/ 8139865 h 10136191"/>
              <a:gd name="connsiteX7-2295" fmla="*/ 5178562 w 10106208"/>
              <a:gd name="connsiteY7-2296" fmla="*/ 10131776 h 10136191"/>
              <a:gd name="connsiteX8-2297" fmla="*/ 1869069 w 10106208"/>
              <a:gd name="connsiteY8-2298" fmla="*/ 8133929 h 10136191"/>
              <a:gd name="connsiteX9-2299" fmla="*/ 390 w 10106208"/>
              <a:gd name="connsiteY9-2300" fmla="*/ 5015424 h 10136191"/>
              <a:gd name="connsiteX0-2301" fmla="*/ 390 w 10148981"/>
              <a:gd name="connsiteY0-2302" fmla="*/ 5015424 h 10136191"/>
              <a:gd name="connsiteX1-2303" fmla="*/ 1895195 w 10148981"/>
              <a:gd name="connsiteY1-2304" fmla="*/ 1973361 h 10136191"/>
              <a:gd name="connsiteX2-2305" fmla="*/ 5039165 w 10148981"/>
              <a:gd name="connsiteY2-2306" fmla="*/ 264 h 10136191"/>
              <a:gd name="connsiteX3-2307" fmla="*/ 8067923 w 10148981"/>
              <a:gd name="connsiteY3-2308" fmla="*/ 1807075 h 10136191"/>
              <a:gd name="connsiteX4-2309" fmla="*/ 10146000 w 10148981"/>
              <a:gd name="connsiteY4-2310" fmla="*/ 4913898 h 10136191"/>
              <a:gd name="connsiteX5-2311" fmla="*/ 9682369 w 10148981"/>
              <a:gd name="connsiteY5-2312" fmla="*/ 6642291 h 10136191"/>
              <a:gd name="connsiteX6-2313" fmla="*/ 8279896 w 10148981"/>
              <a:gd name="connsiteY6-2314" fmla="*/ 8139865 h 10136191"/>
              <a:gd name="connsiteX7-2315" fmla="*/ 5178562 w 10148981"/>
              <a:gd name="connsiteY7-2316" fmla="*/ 10131776 h 10136191"/>
              <a:gd name="connsiteX8-2317" fmla="*/ 1869069 w 10148981"/>
              <a:gd name="connsiteY8-2318" fmla="*/ 8133929 h 10136191"/>
              <a:gd name="connsiteX9-2319" fmla="*/ 390 w 10148981"/>
              <a:gd name="connsiteY9-2320" fmla="*/ 5015424 h 10136191"/>
              <a:gd name="connsiteX0-2321" fmla="*/ 390 w 10146062"/>
              <a:gd name="connsiteY0-2322" fmla="*/ 5015424 h 10136191"/>
              <a:gd name="connsiteX1-2323" fmla="*/ 1895195 w 10146062"/>
              <a:gd name="connsiteY1-2324" fmla="*/ 1973361 h 10136191"/>
              <a:gd name="connsiteX2-2325" fmla="*/ 5039165 w 10146062"/>
              <a:gd name="connsiteY2-2326" fmla="*/ 264 h 10136191"/>
              <a:gd name="connsiteX3-2327" fmla="*/ 8067923 w 10146062"/>
              <a:gd name="connsiteY3-2328" fmla="*/ 1807075 h 10136191"/>
              <a:gd name="connsiteX4-2329" fmla="*/ 10146000 w 10146062"/>
              <a:gd name="connsiteY4-2330" fmla="*/ 4913898 h 10136191"/>
              <a:gd name="connsiteX5-2331" fmla="*/ 9682369 w 10146062"/>
              <a:gd name="connsiteY5-2332" fmla="*/ 6642291 h 10136191"/>
              <a:gd name="connsiteX6-2333" fmla="*/ 8279896 w 10146062"/>
              <a:gd name="connsiteY6-2334" fmla="*/ 8139865 h 10136191"/>
              <a:gd name="connsiteX7-2335" fmla="*/ 5178562 w 10146062"/>
              <a:gd name="connsiteY7-2336" fmla="*/ 10131776 h 10136191"/>
              <a:gd name="connsiteX8-2337" fmla="*/ 1869069 w 10146062"/>
              <a:gd name="connsiteY8-2338" fmla="*/ 8133929 h 10136191"/>
              <a:gd name="connsiteX9-2339" fmla="*/ 390 w 10146062"/>
              <a:gd name="connsiteY9-2340" fmla="*/ 5015424 h 10136191"/>
              <a:gd name="connsiteX0-2341" fmla="*/ 390 w 10146514"/>
              <a:gd name="connsiteY0-2342" fmla="*/ 5015424 h 10136191"/>
              <a:gd name="connsiteX1-2343" fmla="*/ 1895195 w 10146514"/>
              <a:gd name="connsiteY1-2344" fmla="*/ 1973361 h 10136191"/>
              <a:gd name="connsiteX2-2345" fmla="*/ 5039165 w 10146514"/>
              <a:gd name="connsiteY2-2346" fmla="*/ 264 h 10136191"/>
              <a:gd name="connsiteX3-2347" fmla="*/ 8067923 w 10146514"/>
              <a:gd name="connsiteY3-2348" fmla="*/ 1807075 h 10136191"/>
              <a:gd name="connsiteX4-2349" fmla="*/ 10146000 w 10146514"/>
              <a:gd name="connsiteY4-2350" fmla="*/ 4913898 h 10136191"/>
              <a:gd name="connsiteX5-2351" fmla="*/ 9682369 w 10146514"/>
              <a:gd name="connsiteY5-2352" fmla="*/ 6642291 h 10136191"/>
              <a:gd name="connsiteX6-2353" fmla="*/ 8279896 w 10146514"/>
              <a:gd name="connsiteY6-2354" fmla="*/ 8139865 h 10136191"/>
              <a:gd name="connsiteX7-2355" fmla="*/ 5178562 w 10146514"/>
              <a:gd name="connsiteY7-2356" fmla="*/ 10131776 h 10136191"/>
              <a:gd name="connsiteX8-2357" fmla="*/ 1869069 w 10146514"/>
              <a:gd name="connsiteY8-2358" fmla="*/ 8133929 h 10136191"/>
              <a:gd name="connsiteX9-2359" fmla="*/ 390 w 10146514"/>
              <a:gd name="connsiteY9-2360" fmla="*/ 5015424 h 10136191"/>
              <a:gd name="connsiteX0-2361" fmla="*/ 390 w 10146062"/>
              <a:gd name="connsiteY0-2362" fmla="*/ 5015424 h 10136191"/>
              <a:gd name="connsiteX1-2363" fmla="*/ 1895195 w 10146062"/>
              <a:gd name="connsiteY1-2364" fmla="*/ 1973361 h 10136191"/>
              <a:gd name="connsiteX2-2365" fmla="*/ 5039165 w 10146062"/>
              <a:gd name="connsiteY2-2366" fmla="*/ 264 h 10136191"/>
              <a:gd name="connsiteX3-2367" fmla="*/ 8067923 w 10146062"/>
              <a:gd name="connsiteY3-2368" fmla="*/ 1807075 h 10136191"/>
              <a:gd name="connsiteX4-2369" fmla="*/ 10146000 w 10146062"/>
              <a:gd name="connsiteY4-2370" fmla="*/ 4913898 h 10136191"/>
              <a:gd name="connsiteX5-2371" fmla="*/ 9682369 w 10146062"/>
              <a:gd name="connsiteY5-2372" fmla="*/ 6642291 h 10136191"/>
              <a:gd name="connsiteX6-2373" fmla="*/ 8279896 w 10146062"/>
              <a:gd name="connsiteY6-2374" fmla="*/ 8139865 h 10136191"/>
              <a:gd name="connsiteX7-2375" fmla="*/ 5178562 w 10146062"/>
              <a:gd name="connsiteY7-2376" fmla="*/ 10131776 h 10136191"/>
              <a:gd name="connsiteX8-2377" fmla="*/ 1869069 w 10146062"/>
              <a:gd name="connsiteY8-2378" fmla="*/ 8133929 h 10136191"/>
              <a:gd name="connsiteX9-2379" fmla="*/ 390 w 10146062"/>
              <a:gd name="connsiteY9-2380" fmla="*/ 5015424 h 10136191"/>
              <a:gd name="connsiteX0-2381" fmla="*/ 390 w 10146062"/>
              <a:gd name="connsiteY0-2382" fmla="*/ 5015424 h 10136191"/>
              <a:gd name="connsiteX1-2383" fmla="*/ 1895195 w 10146062"/>
              <a:gd name="connsiteY1-2384" fmla="*/ 1973361 h 10136191"/>
              <a:gd name="connsiteX2-2385" fmla="*/ 5039165 w 10146062"/>
              <a:gd name="connsiteY2-2386" fmla="*/ 264 h 10136191"/>
              <a:gd name="connsiteX3-2387" fmla="*/ 8067923 w 10146062"/>
              <a:gd name="connsiteY3-2388" fmla="*/ 1807075 h 10136191"/>
              <a:gd name="connsiteX4-2389" fmla="*/ 10146000 w 10146062"/>
              <a:gd name="connsiteY4-2390" fmla="*/ 4913898 h 10136191"/>
              <a:gd name="connsiteX5-2391" fmla="*/ 9682369 w 10146062"/>
              <a:gd name="connsiteY5-2392" fmla="*/ 6642291 h 10136191"/>
              <a:gd name="connsiteX6-2393" fmla="*/ 8279896 w 10146062"/>
              <a:gd name="connsiteY6-2394" fmla="*/ 8139865 h 10136191"/>
              <a:gd name="connsiteX7-2395" fmla="*/ 5178562 w 10146062"/>
              <a:gd name="connsiteY7-2396" fmla="*/ 10131776 h 10136191"/>
              <a:gd name="connsiteX8-2397" fmla="*/ 1869069 w 10146062"/>
              <a:gd name="connsiteY8-2398" fmla="*/ 8133929 h 10136191"/>
              <a:gd name="connsiteX9-2399" fmla="*/ 390 w 10146062"/>
              <a:gd name="connsiteY9-2400" fmla="*/ 5015424 h 10136191"/>
              <a:gd name="connsiteX0-2401" fmla="*/ 390 w 10146020"/>
              <a:gd name="connsiteY0-2402" fmla="*/ 5015424 h 10136191"/>
              <a:gd name="connsiteX1-2403" fmla="*/ 1895195 w 10146020"/>
              <a:gd name="connsiteY1-2404" fmla="*/ 1973361 h 10136191"/>
              <a:gd name="connsiteX2-2405" fmla="*/ 5039165 w 10146020"/>
              <a:gd name="connsiteY2-2406" fmla="*/ 264 h 10136191"/>
              <a:gd name="connsiteX3-2407" fmla="*/ 8067923 w 10146020"/>
              <a:gd name="connsiteY3-2408" fmla="*/ 1807075 h 10136191"/>
              <a:gd name="connsiteX4-2409" fmla="*/ 10146000 w 10146020"/>
              <a:gd name="connsiteY4-2410" fmla="*/ 4913898 h 10136191"/>
              <a:gd name="connsiteX5-2411" fmla="*/ 9682369 w 10146020"/>
              <a:gd name="connsiteY5-2412" fmla="*/ 6642291 h 10136191"/>
              <a:gd name="connsiteX6-2413" fmla="*/ 8279896 w 10146020"/>
              <a:gd name="connsiteY6-2414" fmla="*/ 8139865 h 10136191"/>
              <a:gd name="connsiteX7-2415" fmla="*/ 5178562 w 10146020"/>
              <a:gd name="connsiteY7-2416" fmla="*/ 10131776 h 10136191"/>
              <a:gd name="connsiteX8-2417" fmla="*/ 1869069 w 10146020"/>
              <a:gd name="connsiteY8-2418" fmla="*/ 8133929 h 10136191"/>
              <a:gd name="connsiteX9-2419" fmla="*/ 390 w 10146020"/>
              <a:gd name="connsiteY9-2420" fmla="*/ 5015424 h 10136191"/>
              <a:gd name="connsiteX0-2421" fmla="*/ 390 w 10146020"/>
              <a:gd name="connsiteY0-2422" fmla="*/ 5015424 h 10136191"/>
              <a:gd name="connsiteX1-2423" fmla="*/ 1895195 w 10146020"/>
              <a:gd name="connsiteY1-2424" fmla="*/ 1973361 h 10136191"/>
              <a:gd name="connsiteX2-2425" fmla="*/ 5039165 w 10146020"/>
              <a:gd name="connsiteY2-2426" fmla="*/ 264 h 10136191"/>
              <a:gd name="connsiteX3-2427" fmla="*/ 8067923 w 10146020"/>
              <a:gd name="connsiteY3-2428" fmla="*/ 1807075 h 10136191"/>
              <a:gd name="connsiteX4-2429" fmla="*/ 10146000 w 10146020"/>
              <a:gd name="connsiteY4-2430" fmla="*/ 4913898 h 10136191"/>
              <a:gd name="connsiteX5-2431" fmla="*/ 9682369 w 10146020"/>
              <a:gd name="connsiteY5-2432" fmla="*/ 6642291 h 10136191"/>
              <a:gd name="connsiteX6-2433" fmla="*/ 8279896 w 10146020"/>
              <a:gd name="connsiteY6-2434" fmla="*/ 8139865 h 10136191"/>
              <a:gd name="connsiteX7-2435" fmla="*/ 5178562 w 10146020"/>
              <a:gd name="connsiteY7-2436" fmla="*/ 10131776 h 10136191"/>
              <a:gd name="connsiteX8-2437" fmla="*/ 1869069 w 10146020"/>
              <a:gd name="connsiteY8-2438" fmla="*/ 8133929 h 10136191"/>
              <a:gd name="connsiteX9-2439" fmla="*/ 390 w 10146020"/>
              <a:gd name="connsiteY9-2440" fmla="*/ 5015424 h 10136191"/>
              <a:gd name="connsiteX0-2441" fmla="*/ 390 w 10146062"/>
              <a:gd name="connsiteY0-2442" fmla="*/ 5015424 h 10136191"/>
              <a:gd name="connsiteX1-2443" fmla="*/ 1895195 w 10146062"/>
              <a:gd name="connsiteY1-2444" fmla="*/ 1973361 h 10136191"/>
              <a:gd name="connsiteX2-2445" fmla="*/ 5039165 w 10146062"/>
              <a:gd name="connsiteY2-2446" fmla="*/ 264 h 10136191"/>
              <a:gd name="connsiteX3-2447" fmla="*/ 8067923 w 10146062"/>
              <a:gd name="connsiteY3-2448" fmla="*/ 1807075 h 10136191"/>
              <a:gd name="connsiteX4-2449" fmla="*/ 10146000 w 10146062"/>
              <a:gd name="connsiteY4-2450" fmla="*/ 4913898 h 10136191"/>
              <a:gd name="connsiteX5-2451" fmla="*/ 9682369 w 10146062"/>
              <a:gd name="connsiteY5-2452" fmla="*/ 6642291 h 10136191"/>
              <a:gd name="connsiteX6-2453" fmla="*/ 8279896 w 10146062"/>
              <a:gd name="connsiteY6-2454" fmla="*/ 8139865 h 10136191"/>
              <a:gd name="connsiteX7-2455" fmla="*/ 5178562 w 10146062"/>
              <a:gd name="connsiteY7-2456" fmla="*/ 10131776 h 10136191"/>
              <a:gd name="connsiteX8-2457" fmla="*/ 1869069 w 10146062"/>
              <a:gd name="connsiteY8-2458" fmla="*/ 8133929 h 10136191"/>
              <a:gd name="connsiteX9-2459" fmla="*/ 390 w 10146062"/>
              <a:gd name="connsiteY9-2460" fmla="*/ 5015424 h 10136191"/>
              <a:gd name="connsiteX0-2461" fmla="*/ 390 w 10218833"/>
              <a:gd name="connsiteY0-2462" fmla="*/ 5015747 h 10136514"/>
              <a:gd name="connsiteX1-2463" fmla="*/ 1895195 w 10218833"/>
              <a:gd name="connsiteY1-2464" fmla="*/ 1973684 h 10136514"/>
              <a:gd name="connsiteX2-2465" fmla="*/ 5039165 w 10218833"/>
              <a:gd name="connsiteY2-2466" fmla="*/ 587 h 10136514"/>
              <a:gd name="connsiteX3-2467" fmla="*/ 8074417 w 10218833"/>
              <a:gd name="connsiteY3-2468" fmla="*/ 1787947 h 10136514"/>
              <a:gd name="connsiteX4-2469" fmla="*/ 10146000 w 10218833"/>
              <a:gd name="connsiteY4-2470" fmla="*/ 4914221 h 10136514"/>
              <a:gd name="connsiteX5-2471" fmla="*/ 9682369 w 10218833"/>
              <a:gd name="connsiteY5-2472" fmla="*/ 6642614 h 10136514"/>
              <a:gd name="connsiteX6-2473" fmla="*/ 8279896 w 10218833"/>
              <a:gd name="connsiteY6-2474" fmla="*/ 8140188 h 10136514"/>
              <a:gd name="connsiteX7-2475" fmla="*/ 5178562 w 10218833"/>
              <a:gd name="connsiteY7-2476" fmla="*/ 10132099 h 10136514"/>
              <a:gd name="connsiteX8-2477" fmla="*/ 1869069 w 10218833"/>
              <a:gd name="connsiteY8-2478" fmla="*/ 8134252 h 10136514"/>
              <a:gd name="connsiteX9-2479" fmla="*/ 390 w 10218833"/>
              <a:gd name="connsiteY9-2480" fmla="*/ 5015747 h 10136514"/>
              <a:gd name="connsiteX0-2481" fmla="*/ 390 w 10218833"/>
              <a:gd name="connsiteY0-2482" fmla="*/ 5015825 h 10136592"/>
              <a:gd name="connsiteX1-2483" fmla="*/ 1895195 w 10218833"/>
              <a:gd name="connsiteY1-2484" fmla="*/ 1973762 h 10136592"/>
              <a:gd name="connsiteX2-2485" fmla="*/ 5039165 w 10218833"/>
              <a:gd name="connsiteY2-2486" fmla="*/ 665 h 10136592"/>
              <a:gd name="connsiteX3-2487" fmla="*/ 8074417 w 10218833"/>
              <a:gd name="connsiteY3-2488" fmla="*/ 1788025 h 10136592"/>
              <a:gd name="connsiteX4-2489" fmla="*/ 10146000 w 10218833"/>
              <a:gd name="connsiteY4-2490" fmla="*/ 4914299 h 10136592"/>
              <a:gd name="connsiteX5-2491" fmla="*/ 9682369 w 10218833"/>
              <a:gd name="connsiteY5-2492" fmla="*/ 6642692 h 10136592"/>
              <a:gd name="connsiteX6-2493" fmla="*/ 8279896 w 10218833"/>
              <a:gd name="connsiteY6-2494" fmla="*/ 8140266 h 10136592"/>
              <a:gd name="connsiteX7-2495" fmla="*/ 5178562 w 10218833"/>
              <a:gd name="connsiteY7-2496" fmla="*/ 10132177 h 10136592"/>
              <a:gd name="connsiteX8-2497" fmla="*/ 1869069 w 10218833"/>
              <a:gd name="connsiteY8-2498" fmla="*/ 8134330 h 10136592"/>
              <a:gd name="connsiteX9-2499" fmla="*/ 390 w 10218833"/>
              <a:gd name="connsiteY9-2500" fmla="*/ 5015825 h 10136592"/>
              <a:gd name="connsiteX0-2501" fmla="*/ 390 w 10218833"/>
              <a:gd name="connsiteY0-2502" fmla="*/ 5015179 h 10135946"/>
              <a:gd name="connsiteX1-2503" fmla="*/ 1895195 w 10218833"/>
              <a:gd name="connsiteY1-2504" fmla="*/ 1973116 h 10135946"/>
              <a:gd name="connsiteX2-2505" fmla="*/ 5039165 w 10218833"/>
              <a:gd name="connsiteY2-2506" fmla="*/ 19 h 10135946"/>
              <a:gd name="connsiteX3-2507" fmla="*/ 8074417 w 10218833"/>
              <a:gd name="connsiteY3-2508" fmla="*/ 1787379 h 10135946"/>
              <a:gd name="connsiteX4-2509" fmla="*/ 10146000 w 10218833"/>
              <a:gd name="connsiteY4-2510" fmla="*/ 4913653 h 10135946"/>
              <a:gd name="connsiteX5-2511" fmla="*/ 9682369 w 10218833"/>
              <a:gd name="connsiteY5-2512" fmla="*/ 6642046 h 10135946"/>
              <a:gd name="connsiteX6-2513" fmla="*/ 8279896 w 10218833"/>
              <a:gd name="connsiteY6-2514" fmla="*/ 8139620 h 10135946"/>
              <a:gd name="connsiteX7-2515" fmla="*/ 5178562 w 10218833"/>
              <a:gd name="connsiteY7-2516" fmla="*/ 10131531 h 10135946"/>
              <a:gd name="connsiteX8-2517" fmla="*/ 1869069 w 10218833"/>
              <a:gd name="connsiteY8-2518" fmla="*/ 8133684 h 10135946"/>
              <a:gd name="connsiteX9-2519" fmla="*/ 390 w 10218833"/>
              <a:gd name="connsiteY9-2520" fmla="*/ 5015179 h 10135946"/>
              <a:gd name="connsiteX0-2521" fmla="*/ 390 w 10218833"/>
              <a:gd name="connsiteY0-2522" fmla="*/ 5015637 h 10136404"/>
              <a:gd name="connsiteX1-2523" fmla="*/ 1895195 w 10218833"/>
              <a:gd name="connsiteY1-2524" fmla="*/ 1973574 h 10136404"/>
              <a:gd name="connsiteX2-2525" fmla="*/ 5039165 w 10218833"/>
              <a:gd name="connsiteY2-2526" fmla="*/ 477 h 10136404"/>
              <a:gd name="connsiteX3-2527" fmla="*/ 8074417 w 10218833"/>
              <a:gd name="connsiteY3-2528" fmla="*/ 1787837 h 10136404"/>
              <a:gd name="connsiteX4-2529" fmla="*/ 10146000 w 10218833"/>
              <a:gd name="connsiteY4-2530" fmla="*/ 4914111 h 10136404"/>
              <a:gd name="connsiteX5-2531" fmla="*/ 9682369 w 10218833"/>
              <a:gd name="connsiteY5-2532" fmla="*/ 6642504 h 10136404"/>
              <a:gd name="connsiteX6-2533" fmla="*/ 8279896 w 10218833"/>
              <a:gd name="connsiteY6-2534" fmla="*/ 8140078 h 10136404"/>
              <a:gd name="connsiteX7-2535" fmla="*/ 5178562 w 10218833"/>
              <a:gd name="connsiteY7-2536" fmla="*/ 10131989 h 10136404"/>
              <a:gd name="connsiteX8-2537" fmla="*/ 1869069 w 10218833"/>
              <a:gd name="connsiteY8-2538" fmla="*/ 8134142 h 10136404"/>
              <a:gd name="connsiteX9-2539" fmla="*/ 390 w 10218833"/>
              <a:gd name="connsiteY9-2540" fmla="*/ 5015637 h 10136404"/>
              <a:gd name="connsiteX0-2541" fmla="*/ 390 w 10218833"/>
              <a:gd name="connsiteY0-2542" fmla="*/ 5015162 h 10135929"/>
              <a:gd name="connsiteX1-2543" fmla="*/ 1895195 w 10218833"/>
              <a:gd name="connsiteY1-2544" fmla="*/ 1973099 h 10135929"/>
              <a:gd name="connsiteX2-2545" fmla="*/ 5039165 w 10218833"/>
              <a:gd name="connsiteY2-2546" fmla="*/ 2 h 10135929"/>
              <a:gd name="connsiteX3-2547" fmla="*/ 8074417 w 10218833"/>
              <a:gd name="connsiteY3-2548" fmla="*/ 1787362 h 10135929"/>
              <a:gd name="connsiteX4-2549" fmla="*/ 10146000 w 10218833"/>
              <a:gd name="connsiteY4-2550" fmla="*/ 4913636 h 10135929"/>
              <a:gd name="connsiteX5-2551" fmla="*/ 9682369 w 10218833"/>
              <a:gd name="connsiteY5-2552" fmla="*/ 6642029 h 10135929"/>
              <a:gd name="connsiteX6-2553" fmla="*/ 8279896 w 10218833"/>
              <a:gd name="connsiteY6-2554" fmla="*/ 8139603 h 10135929"/>
              <a:gd name="connsiteX7-2555" fmla="*/ 5178562 w 10218833"/>
              <a:gd name="connsiteY7-2556" fmla="*/ 10131514 h 10135929"/>
              <a:gd name="connsiteX8-2557" fmla="*/ 1869069 w 10218833"/>
              <a:gd name="connsiteY8-2558" fmla="*/ 8133667 h 10135929"/>
              <a:gd name="connsiteX9-2559" fmla="*/ 390 w 10218833"/>
              <a:gd name="connsiteY9-2560" fmla="*/ 5015162 h 10135929"/>
              <a:gd name="connsiteX0-2561" fmla="*/ 390 w 10218833"/>
              <a:gd name="connsiteY0-2562" fmla="*/ 5015162 h 10135929"/>
              <a:gd name="connsiteX1-2563" fmla="*/ 1895195 w 10218833"/>
              <a:gd name="connsiteY1-2564" fmla="*/ 1973099 h 10135929"/>
              <a:gd name="connsiteX2-2565" fmla="*/ 5039165 w 10218833"/>
              <a:gd name="connsiteY2-2566" fmla="*/ 2 h 10135929"/>
              <a:gd name="connsiteX3-2567" fmla="*/ 8074417 w 10218833"/>
              <a:gd name="connsiteY3-2568" fmla="*/ 1787362 h 10135929"/>
              <a:gd name="connsiteX4-2569" fmla="*/ 10146000 w 10218833"/>
              <a:gd name="connsiteY4-2570" fmla="*/ 4913636 h 10135929"/>
              <a:gd name="connsiteX5-2571" fmla="*/ 9682369 w 10218833"/>
              <a:gd name="connsiteY5-2572" fmla="*/ 6642029 h 10135929"/>
              <a:gd name="connsiteX6-2573" fmla="*/ 8279896 w 10218833"/>
              <a:gd name="connsiteY6-2574" fmla="*/ 8139603 h 10135929"/>
              <a:gd name="connsiteX7-2575" fmla="*/ 5178562 w 10218833"/>
              <a:gd name="connsiteY7-2576" fmla="*/ 10131514 h 10135929"/>
              <a:gd name="connsiteX8-2577" fmla="*/ 1869069 w 10218833"/>
              <a:gd name="connsiteY8-2578" fmla="*/ 8133667 h 10135929"/>
              <a:gd name="connsiteX9-2579" fmla="*/ 390 w 10218833"/>
              <a:gd name="connsiteY9-2580" fmla="*/ 5015162 h 10135929"/>
              <a:gd name="connsiteX0-2581" fmla="*/ 390 w 10156825"/>
              <a:gd name="connsiteY0-2582" fmla="*/ 5015162 h 10135929"/>
              <a:gd name="connsiteX1-2583" fmla="*/ 1895195 w 10156825"/>
              <a:gd name="connsiteY1-2584" fmla="*/ 1973099 h 10135929"/>
              <a:gd name="connsiteX2-2585" fmla="*/ 5039165 w 10156825"/>
              <a:gd name="connsiteY2-2586" fmla="*/ 2 h 10135929"/>
              <a:gd name="connsiteX3-2587" fmla="*/ 8074417 w 10156825"/>
              <a:gd name="connsiteY3-2588" fmla="*/ 1787362 h 10135929"/>
              <a:gd name="connsiteX4-2589" fmla="*/ 10061209 w 10156825"/>
              <a:gd name="connsiteY4-2590" fmla="*/ 4321069 h 10135929"/>
              <a:gd name="connsiteX5-2591" fmla="*/ 9682369 w 10156825"/>
              <a:gd name="connsiteY5-2592" fmla="*/ 6642029 h 10135929"/>
              <a:gd name="connsiteX6-2593" fmla="*/ 8279896 w 10156825"/>
              <a:gd name="connsiteY6-2594" fmla="*/ 8139603 h 10135929"/>
              <a:gd name="connsiteX7-2595" fmla="*/ 5178562 w 10156825"/>
              <a:gd name="connsiteY7-2596" fmla="*/ 10131514 h 10135929"/>
              <a:gd name="connsiteX8-2597" fmla="*/ 1869069 w 10156825"/>
              <a:gd name="connsiteY8-2598" fmla="*/ 8133667 h 10135929"/>
              <a:gd name="connsiteX9-2599" fmla="*/ 390 w 10156825"/>
              <a:gd name="connsiteY9-2600" fmla="*/ 5015162 h 10135929"/>
              <a:gd name="connsiteX0-2601" fmla="*/ 390 w 10159874"/>
              <a:gd name="connsiteY0-2602" fmla="*/ 5015162 h 10135929"/>
              <a:gd name="connsiteX1-2603" fmla="*/ 1895195 w 10159874"/>
              <a:gd name="connsiteY1-2604" fmla="*/ 1973099 h 10135929"/>
              <a:gd name="connsiteX2-2605" fmla="*/ 5039165 w 10159874"/>
              <a:gd name="connsiteY2-2606" fmla="*/ 2 h 10135929"/>
              <a:gd name="connsiteX3-2607" fmla="*/ 8074417 w 10159874"/>
              <a:gd name="connsiteY3-2608" fmla="*/ 1787362 h 10135929"/>
              <a:gd name="connsiteX4-2609" fmla="*/ 10061209 w 10159874"/>
              <a:gd name="connsiteY4-2610" fmla="*/ 4321069 h 10135929"/>
              <a:gd name="connsiteX5-2611" fmla="*/ 9682369 w 10159874"/>
              <a:gd name="connsiteY5-2612" fmla="*/ 6642029 h 10135929"/>
              <a:gd name="connsiteX6-2613" fmla="*/ 8279896 w 10159874"/>
              <a:gd name="connsiteY6-2614" fmla="*/ 8139603 h 10135929"/>
              <a:gd name="connsiteX7-2615" fmla="*/ 5178562 w 10159874"/>
              <a:gd name="connsiteY7-2616" fmla="*/ 10131514 h 10135929"/>
              <a:gd name="connsiteX8-2617" fmla="*/ 1869069 w 10159874"/>
              <a:gd name="connsiteY8-2618" fmla="*/ 8133667 h 10135929"/>
              <a:gd name="connsiteX9-2619" fmla="*/ 390 w 10159874"/>
              <a:gd name="connsiteY9-2620" fmla="*/ 5015162 h 10135929"/>
              <a:gd name="connsiteX0-2621" fmla="*/ 390 w 10159874"/>
              <a:gd name="connsiteY0-2622" fmla="*/ 5015162 h 10135929"/>
              <a:gd name="connsiteX1-2623" fmla="*/ 1895195 w 10159874"/>
              <a:gd name="connsiteY1-2624" fmla="*/ 1973099 h 10135929"/>
              <a:gd name="connsiteX2-2625" fmla="*/ 5039165 w 10159874"/>
              <a:gd name="connsiteY2-2626" fmla="*/ 2 h 10135929"/>
              <a:gd name="connsiteX3-2627" fmla="*/ 8074417 w 10159874"/>
              <a:gd name="connsiteY3-2628" fmla="*/ 1787362 h 10135929"/>
              <a:gd name="connsiteX4-2629" fmla="*/ 10061209 w 10159874"/>
              <a:gd name="connsiteY4-2630" fmla="*/ 4321069 h 10135929"/>
              <a:gd name="connsiteX5-2631" fmla="*/ 9682369 w 10159874"/>
              <a:gd name="connsiteY5-2632" fmla="*/ 6642029 h 10135929"/>
              <a:gd name="connsiteX6-2633" fmla="*/ 8279896 w 10159874"/>
              <a:gd name="connsiteY6-2634" fmla="*/ 8139603 h 10135929"/>
              <a:gd name="connsiteX7-2635" fmla="*/ 5178562 w 10159874"/>
              <a:gd name="connsiteY7-2636" fmla="*/ 10131514 h 10135929"/>
              <a:gd name="connsiteX8-2637" fmla="*/ 1869069 w 10159874"/>
              <a:gd name="connsiteY8-2638" fmla="*/ 8133667 h 10135929"/>
              <a:gd name="connsiteX9-2639" fmla="*/ 390 w 10159874"/>
              <a:gd name="connsiteY9-2640" fmla="*/ 5015162 h 10135929"/>
              <a:gd name="connsiteX0-2641" fmla="*/ 385 w 10159869"/>
              <a:gd name="connsiteY0-2642" fmla="*/ 5015162 h 10136006"/>
              <a:gd name="connsiteX1-2643" fmla="*/ 1895190 w 10159869"/>
              <a:gd name="connsiteY1-2644" fmla="*/ 1973099 h 10136006"/>
              <a:gd name="connsiteX2-2645" fmla="*/ 5039160 w 10159869"/>
              <a:gd name="connsiteY2-2646" fmla="*/ 2 h 10136006"/>
              <a:gd name="connsiteX3-2647" fmla="*/ 8074412 w 10159869"/>
              <a:gd name="connsiteY3-2648" fmla="*/ 1787362 h 10136006"/>
              <a:gd name="connsiteX4-2649" fmla="*/ 10061204 w 10159869"/>
              <a:gd name="connsiteY4-2650" fmla="*/ 4321069 h 10136006"/>
              <a:gd name="connsiteX5-2651" fmla="*/ 9682364 w 10159869"/>
              <a:gd name="connsiteY5-2652" fmla="*/ 6642029 h 10136006"/>
              <a:gd name="connsiteX6-2653" fmla="*/ 8279891 w 10159869"/>
              <a:gd name="connsiteY6-2654" fmla="*/ 8139603 h 10136006"/>
              <a:gd name="connsiteX7-2655" fmla="*/ 5178557 w 10159869"/>
              <a:gd name="connsiteY7-2656" fmla="*/ 10131514 h 10136006"/>
              <a:gd name="connsiteX8-2657" fmla="*/ 1869064 w 10159869"/>
              <a:gd name="connsiteY8-2658" fmla="*/ 8133667 h 10136006"/>
              <a:gd name="connsiteX9-2659" fmla="*/ 385 w 10159869"/>
              <a:gd name="connsiteY9-2660" fmla="*/ 5015162 h 10136006"/>
              <a:gd name="connsiteX0-2661" fmla="*/ 385 w 10159869"/>
              <a:gd name="connsiteY0-2662" fmla="*/ 5015162 h 10135891"/>
              <a:gd name="connsiteX1-2663" fmla="*/ 1895190 w 10159869"/>
              <a:gd name="connsiteY1-2664" fmla="*/ 1973099 h 10135891"/>
              <a:gd name="connsiteX2-2665" fmla="*/ 5039160 w 10159869"/>
              <a:gd name="connsiteY2-2666" fmla="*/ 2 h 10135891"/>
              <a:gd name="connsiteX3-2667" fmla="*/ 8074412 w 10159869"/>
              <a:gd name="connsiteY3-2668" fmla="*/ 1787362 h 10135891"/>
              <a:gd name="connsiteX4-2669" fmla="*/ 10061204 w 10159869"/>
              <a:gd name="connsiteY4-2670" fmla="*/ 4321069 h 10135891"/>
              <a:gd name="connsiteX5-2671" fmla="*/ 9682364 w 10159869"/>
              <a:gd name="connsiteY5-2672" fmla="*/ 6642029 h 10135891"/>
              <a:gd name="connsiteX6-2673" fmla="*/ 8279891 w 10159869"/>
              <a:gd name="connsiteY6-2674" fmla="*/ 8139603 h 10135891"/>
              <a:gd name="connsiteX7-2675" fmla="*/ 5178557 w 10159869"/>
              <a:gd name="connsiteY7-2676" fmla="*/ 10131514 h 10135891"/>
              <a:gd name="connsiteX8-2677" fmla="*/ 1869064 w 10159869"/>
              <a:gd name="connsiteY8-2678" fmla="*/ 8133667 h 10135891"/>
              <a:gd name="connsiteX9-2679" fmla="*/ 385 w 10159869"/>
              <a:gd name="connsiteY9-2680" fmla="*/ 5015162 h 101358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41" y="connsiteY5-142"/>
              </a:cxn>
              <a:cxn ang="0">
                <a:pos x="connsiteX6-167" y="connsiteY6-168"/>
              </a:cxn>
              <a:cxn ang="0">
                <a:pos x="connsiteX7-253" y="connsiteY7-254"/>
              </a:cxn>
              <a:cxn ang="0">
                <a:pos x="connsiteX8-431" y="connsiteY8-432"/>
              </a:cxn>
              <a:cxn ang="0">
                <a:pos x="connsiteX9-1171" y="connsiteY9-1172"/>
              </a:cxn>
            </a:cxnLst>
            <a:rect l="l" t="t" r="r" b="b"/>
            <a:pathLst>
              <a:path w="10159869" h="10135891">
                <a:moveTo>
                  <a:pt x="385" y="5015162"/>
                </a:moveTo>
                <a:cubicBezTo>
                  <a:pt x="22934" y="3497975"/>
                  <a:pt x="1088954" y="2837629"/>
                  <a:pt x="1895190" y="1973099"/>
                </a:cubicBezTo>
                <a:cubicBezTo>
                  <a:pt x="2822504" y="1130285"/>
                  <a:pt x="3502711" y="-1462"/>
                  <a:pt x="5039160" y="2"/>
                </a:cubicBezTo>
                <a:cubicBezTo>
                  <a:pt x="6575609" y="1466"/>
                  <a:pt x="7293162" y="1031871"/>
                  <a:pt x="8074412" y="1787362"/>
                </a:cubicBezTo>
                <a:cubicBezTo>
                  <a:pt x="8922400" y="2636651"/>
                  <a:pt x="9786001" y="3288795"/>
                  <a:pt x="10061204" y="4321069"/>
                </a:cubicBezTo>
                <a:cubicBezTo>
                  <a:pt x="10336407" y="5353343"/>
                  <a:pt x="9979249" y="6171180"/>
                  <a:pt x="9682364" y="6642029"/>
                </a:cubicBezTo>
                <a:cubicBezTo>
                  <a:pt x="9385479" y="7112878"/>
                  <a:pt x="8930578" y="7471689"/>
                  <a:pt x="8279891" y="8139603"/>
                </a:cubicBezTo>
                <a:cubicBezTo>
                  <a:pt x="7004670" y="9324142"/>
                  <a:pt x="6673468" y="10046470"/>
                  <a:pt x="5178557" y="10131514"/>
                </a:cubicBezTo>
                <a:cubicBezTo>
                  <a:pt x="3683646" y="10216558"/>
                  <a:pt x="2786820" y="9045090"/>
                  <a:pt x="1869064" y="8133667"/>
                </a:cubicBezTo>
                <a:cubicBezTo>
                  <a:pt x="951308" y="7222244"/>
                  <a:pt x="-22164" y="6532349"/>
                  <a:pt x="385" y="5015162"/>
                </a:cubicBezTo>
                <a:close/>
              </a:path>
            </a:pathLst>
          </a:custGeom>
          <a:noFill/>
          <a:ln w="12700">
            <a:noFill/>
            <a:miter lim="400000"/>
          </a:ln>
        </p:spPr>
        <p:txBody>
          <a:bodyPr/>
          <a:lstStyle>
            <a:lvl1pPr>
              <a:defRPr/>
            </a:lvl1pPr>
          </a:lstStyle>
          <a:p>
            <a:endParaRPr lang="en-US" dirty="0"/>
          </a:p>
        </p:txBody>
      </p:sp>
      <p:sp>
        <p:nvSpPr>
          <p:cNvPr id="544" name="Shape 544"/>
          <p:cNvSpPr>
            <a:spLocks noGrp="1"/>
          </p:cNvSpPr>
          <p:nvPr>
            <p:ph type="sldNum" sz="quarter" idx="2"/>
          </p:nvPr>
        </p:nvSpPr>
        <p:spPr>
          <a:prstGeom prst="rect">
            <a:avLst/>
          </a:prstGeom>
        </p:spPr>
        <p:txBody>
          <a:bodyPr/>
          <a:lstStyle>
            <a:lvl1pPr>
              <a:defRPr/>
            </a:lvl1pPr>
          </a:lstStyle>
          <a:p>
            <a:fld id="{86CB4B4D-7CA3-9044-876B-883B54F8677D}"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eam (1)">
    <p:spTree>
      <p:nvGrpSpPr>
        <p:cNvPr id="1" name=""/>
        <p:cNvGrpSpPr/>
        <p:nvPr/>
      </p:nvGrpSpPr>
      <p:grpSpPr>
        <a:xfrm>
          <a:off x="0" y="0"/>
          <a:ext cx="0" cy="0"/>
          <a:chOff x="0" y="0"/>
          <a:chExt cx="0" cy="0"/>
        </a:xfrm>
      </p:grpSpPr>
      <p:sp>
        <p:nvSpPr>
          <p:cNvPr id="107" name="Shape 107"/>
          <p:cNvSpPr>
            <a:spLocks noGrp="1"/>
          </p:cNvSpPr>
          <p:nvPr>
            <p:ph type="pic" sz="quarter" idx="13"/>
          </p:nvPr>
        </p:nvSpPr>
        <p:spPr>
          <a:xfrm>
            <a:off x="1894" y="4461378"/>
            <a:ext cx="4064001" cy="2404234"/>
          </a:xfrm>
          <a:prstGeom prst="rect">
            <a:avLst/>
          </a:prstGeom>
        </p:spPr>
        <p:txBody>
          <a:bodyPr lIns="91439" tIns="45719" rIns="91439" bIns="45719" anchor="t">
            <a:noAutofit/>
          </a:bodyPr>
          <a:lstStyle>
            <a:lvl1pPr>
              <a:defRPr/>
            </a:lvl1pPr>
          </a:lstStyle>
          <a:p>
            <a:endParaRPr dirty="0"/>
          </a:p>
        </p:txBody>
      </p:sp>
      <p:sp>
        <p:nvSpPr>
          <p:cNvPr id="108" name="Shape 108"/>
          <p:cNvSpPr>
            <a:spLocks noGrp="1"/>
          </p:cNvSpPr>
          <p:nvPr>
            <p:ph type="pic" sz="quarter" idx="14"/>
          </p:nvPr>
        </p:nvSpPr>
        <p:spPr>
          <a:xfrm>
            <a:off x="4063000" y="4461217"/>
            <a:ext cx="4064001" cy="2404386"/>
          </a:xfrm>
          <a:prstGeom prst="rect">
            <a:avLst/>
          </a:prstGeom>
        </p:spPr>
        <p:txBody>
          <a:bodyPr lIns="91439" tIns="45719" rIns="91439" bIns="45719" anchor="t">
            <a:noAutofit/>
          </a:bodyPr>
          <a:lstStyle>
            <a:lvl1pPr>
              <a:defRPr/>
            </a:lvl1pPr>
          </a:lstStyle>
          <a:p>
            <a:endParaRPr dirty="0"/>
          </a:p>
        </p:txBody>
      </p:sp>
      <p:sp>
        <p:nvSpPr>
          <p:cNvPr id="109" name="Shape 109"/>
          <p:cNvSpPr>
            <a:spLocks noGrp="1"/>
          </p:cNvSpPr>
          <p:nvPr>
            <p:ph type="pic" sz="quarter" idx="15"/>
          </p:nvPr>
        </p:nvSpPr>
        <p:spPr>
          <a:xfrm>
            <a:off x="8126615" y="4460547"/>
            <a:ext cx="4064001" cy="2405056"/>
          </a:xfrm>
          <a:prstGeom prst="rect">
            <a:avLst/>
          </a:prstGeom>
        </p:spPr>
        <p:txBody>
          <a:bodyPr lIns="91439" tIns="45719" rIns="91439" bIns="45719" anchor="t">
            <a:noAutofit/>
          </a:bodyPr>
          <a:lstStyle>
            <a:lvl1pPr>
              <a:defRPr/>
            </a:lvl1pPr>
          </a:lstStyle>
          <a:p>
            <a:endParaRPr dirty="0"/>
          </a:p>
        </p:txBody>
      </p:sp>
      <p:sp>
        <p:nvSpPr>
          <p:cNvPr id="110" name="Shape 110"/>
          <p:cNvSpPr>
            <a:spLocks noGrp="1"/>
          </p:cNvSpPr>
          <p:nvPr>
            <p:ph type="body" sz="quarter" idx="1" hasCustomPrompt="1"/>
          </p:nvPr>
        </p:nvSpPr>
        <p:spPr>
          <a:xfrm>
            <a:off x="4048472" y="2341767"/>
            <a:ext cx="4095056" cy="898859"/>
          </a:xfrm>
          <a:prstGeom prst="rect">
            <a:avLst/>
          </a:prstGeom>
        </p:spPr>
        <p:txBody>
          <a:bodyPr anchor="t">
            <a:noAutofit/>
          </a:bodyPr>
          <a:lstStyle>
            <a:lvl1pPr marL="0" indent="0" algn="ctr">
              <a:lnSpc>
                <a:spcPct val="150000"/>
              </a:lnSpc>
              <a:spcBef>
                <a:spcPts val="0"/>
              </a:spcBef>
              <a:buSzTx/>
              <a:buNone/>
              <a:defRPr/>
            </a:lvl1pPr>
            <a:lvl2pPr marL="0" indent="114300" algn="ctr">
              <a:lnSpc>
                <a:spcPct val="150000"/>
              </a:lnSpc>
              <a:spcBef>
                <a:spcPts val="0"/>
              </a:spcBef>
              <a:buSzTx/>
              <a:buNone/>
              <a:defRPr/>
            </a:lvl2pPr>
            <a:lvl3pPr marL="0" indent="228600" algn="ctr">
              <a:lnSpc>
                <a:spcPct val="150000"/>
              </a:lnSpc>
              <a:spcBef>
                <a:spcPts val="0"/>
              </a:spcBef>
              <a:buSzTx/>
              <a:buNone/>
              <a:defRPr/>
            </a:lvl3pPr>
            <a:lvl4pPr marL="0" indent="342900" algn="ctr">
              <a:lnSpc>
                <a:spcPct val="150000"/>
              </a:lnSpc>
              <a:spcBef>
                <a:spcPts val="0"/>
              </a:spcBef>
              <a:buSzTx/>
              <a:buNone/>
            </a:lvl4pPr>
            <a:lvl5pPr marL="0" indent="457200" algn="ctr">
              <a:lnSpc>
                <a:spcPct val="150000"/>
              </a:lnSpc>
              <a:spcBef>
                <a:spcPts val="0"/>
              </a:spcBef>
              <a:buSzTx/>
              <a:buNone/>
            </a:lvl5pPr>
          </a:lstStyle>
          <a:p>
            <a:r>
              <a:rPr dirty="0"/>
              <a:t>Body Level One</a:t>
            </a:r>
          </a:p>
          <a:p>
            <a:pPr lvl="1"/>
            <a:r>
              <a:rPr dirty="0"/>
              <a:t>Body Level Two</a:t>
            </a:r>
          </a:p>
          <a:p>
            <a:pPr lvl="2"/>
            <a:r>
              <a:rPr dirty="0"/>
              <a:t>Body Level Three</a:t>
            </a:r>
          </a:p>
        </p:txBody>
      </p:sp>
      <p:sp>
        <p:nvSpPr>
          <p:cNvPr id="111" name="Shape 111"/>
          <p:cNvSpPr>
            <a:spLocks noGrp="1"/>
          </p:cNvSpPr>
          <p:nvPr>
            <p:ph type="title" hasCustomPrompt="1"/>
          </p:nvPr>
        </p:nvSpPr>
        <p:spPr>
          <a:xfrm>
            <a:off x="2848339" y="788620"/>
            <a:ext cx="6495323" cy="853216"/>
          </a:xfrm>
          <a:prstGeom prst="rect">
            <a:avLst/>
          </a:prstGeom>
        </p:spPr>
        <p:txBody>
          <a:bodyPr/>
          <a:lstStyle>
            <a:lvl1pPr>
              <a:defRPr sz="3500"/>
            </a:lvl1pPr>
          </a:lstStyle>
          <a:p>
            <a:r>
              <a:rPr dirty="0"/>
              <a:t>Title Text</a:t>
            </a:r>
          </a:p>
        </p:txBody>
      </p:sp>
      <p:sp>
        <p:nvSpPr>
          <p:cNvPr id="112" name="Shape 112"/>
          <p:cNvSpPr/>
          <p:nvPr/>
        </p:nvSpPr>
        <p:spPr>
          <a:xfrm>
            <a:off x="5368164" y="1898060"/>
            <a:ext cx="539675" cy="1"/>
          </a:xfrm>
          <a:prstGeom prst="line">
            <a:avLst/>
          </a:prstGeom>
          <a:ln w="63500">
            <a:solidFill>
              <a:srgbClr val="E8E9EB"/>
            </a:solidFill>
            <a:miter lim="400000"/>
          </a:ln>
        </p:spPr>
        <p:txBody>
          <a:bodyPr lIns="25400" tIns="25400" rIns="25400" bIns="25400" anchor="ctr"/>
          <a:lstStyle/>
          <a:p>
            <a:pPr>
              <a:lnSpc>
                <a:spcPct val="100000"/>
              </a:lnSpc>
              <a:defRPr sz="3200">
                <a:solidFill>
                  <a:srgbClr val="000000"/>
                </a:solidFill>
                <a:latin typeface="Helvetica Light"/>
                <a:ea typeface="Helvetica Light"/>
                <a:cs typeface="Helvetica Light"/>
                <a:sym typeface="Helvetica Light"/>
              </a:defRPr>
            </a:pPr>
            <a:endParaRPr sz="1600"/>
          </a:p>
        </p:txBody>
      </p:sp>
      <p:sp>
        <p:nvSpPr>
          <p:cNvPr id="113" name="Shape 113"/>
          <p:cNvSpPr/>
          <p:nvPr/>
        </p:nvSpPr>
        <p:spPr>
          <a:xfrm>
            <a:off x="5902106" y="1882225"/>
            <a:ext cx="921731" cy="31751"/>
          </a:xfrm>
          <a:prstGeom prst="rect">
            <a:avLst/>
          </a:prstGeom>
          <a:gradFill>
            <a:gsLst>
              <a:gs pos="0">
                <a:srgbClr val="4875D8"/>
              </a:gs>
              <a:gs pos="30789">
                <a:srgbClr val="7AAAE8"/>
              </a:gs>
              <a:gs pos="72165">
                <a:srgbClr val="75BDEA"/>
              </a:gs>
              <a:gs pos="100000">
                <a:srgbClr val="81E0F1"/>
              </a:gs>
            </a:gsLst>
            <a:lin ang="9203766"/>
          </a:gradFill>
          <a:ln w="12700">
            <a:miter lim="400000"/>
          </a:ln>
        </p:spPr>
        <p:txBody>
          <a:bodyPr lIns="25400" tIns="25400" rIns="25400" bIns="25400" anchor="ctr"/>
          <a:lstStyle/>
          <a:p>
            <a:pPr>
              <a:lnSpc>
                <a:spcPct val="100000"/>
              </a:lnSpc>
              <a:defRPr sz="3200">
                <a:solidFill>
                  <a:srgbClr val="FFFFFF"/>
                </a:solidFill>
              </a:defRPr>
            </a:pPr>
            <a:endParaRPr sz="1600" dirty="0">
              <a:latin typeface="仓耳玄三M W05" panose="02020400000000000000" pitchFamily="18" charset="-122"/>
              <a:ea typeface="仓耳玄三M W05" panose="02020400000000000000" pitchFamily="18" charset="-122"/>
            </a:endParaRPr>
          </a:p>
        </p:txBody>
      </p:sp>
      <p:sp>
        <p:nvSpPr>
          <p:cNvPr id="114" name="Shape 114"/>
          <p:cNvSpPr>
            <a:spLocks noGrp="1"/>
          </p:cNvSpPr>
          <p:nvPr>
            <p:ph type="sldNum" sz="quarter" idx="2"/>
          </p:nvPr>
        </p:nvSpPr>
        <p:spPr>
          <a:xfrm>
            <a:off x="9820787" y="4632180"/>
            <a:ext cx="1572546" cy="1256754"/>
          </a:xfrm>
          <a:prstGeom prst="rect">
            <a:avLst/>
          </a:prstGeom>
        </p:spPr>
        <p:txBody>
          <a:bodyPr/>
          <a:lstStyle>
            <a:lvl1pPr algn="r">
              <a:defRPr>
                <a:solidFill>
                  <a:srgbClr val="43474F"/>
                </a:solidFill>
              </a:defRPr>
            </a:lvl1pPr>
          </a:lstStyle>
          <a:p>
            <a:fld id="{86CB4B4D-7CA3-9044-876B-883B54F8677D}" type="slidenum">
              <a:rPr lang="en-US" altLang="zh-CN" smtClean="0"/>
              <a:t>‹#›</a:t>
            </a:fld>
            <a:endParaRPr lang="en-US" altLang="zh-CN" dirty="0"/>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225409977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2024/6/4</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92335007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209383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9A00A2AD-B2CE-DC4F-8015-E18525983D45}" type="datetimeFigureOut">
              <a:rPr kumimoji="1" lang="zh-CN" altLang="en-US" smtClean="0"/>
              <a:t>2024/6/4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3ECCDFA6-1E83-B64A-81A1-D9DB674537E5}" type="slidenum">
              <a:rPr kumimoji="1" lang="zh-CN" altLang="en-US" smtClean="0"/>
              <a:t>‹#›</a:t>
            </a:fld>
            <a:endParaRPr kumimoji="1" lang="zh-CN" altLang="en-US"/>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theme" Target="../theme/theme1.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slideLayout" Target="../slideLayouts/slideLayout59.xml"/><Relationship Id="rId1" Type="http://schemas.openxmlformats.org/officeDocument/2006/relationships/slideLayout" Target="../slideLayouts/slideLayout58.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00A2AD-B2CE-DC4F-8015-E18525983D45}" type="datetimeFigureOut">
              <a:rPr kumimoji="1" lang="zh-CN" altLang="en-US" smtClean="0"/>
              <a:t>2024/6/4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ECCDFA6-1E83-B64A-81A1-D9DB674537E5}"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661" r:id="rId56"/>
    <p:sldLayoutId id="2147483662" r:id="rId57"/>
  </p:sldLayoutIdLst>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hf sldNum="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3472261"/>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Lst>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microsoft.com/office/2018/10/relationships/comments" Target="../comments/modernComment_181_9F746F53.xml"/><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44.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464510" y="2321004"/>
            <a:ext cx="5262979" cy="1107996"/>
          </a:xfrm>
          <a:prstGeom prst="rect">
            <a:avLst/>
          </a:prstGeom>
          <a:noFill/>
        </p:spPr>
        <p:txBody>
          <a:bodyPr wrap="none" rtlCol="0">
            <a:spAutoFit/>
          </a:bodyPr>
          <a:lstStyle/>
          <a:p>
            <a:r>
              <a:rPr kumimoji="1" lang="zh-CN" altLang="en-US" sz="6600" dirty="0">
                <a:solidFill>
                  <a:schemeClr val="tx1">
                    <a:lumMod val="75000"/>
                    <a:lumOff val="25000"/>
                  </a:schemeClr>
                </a:solidFill>
                <a:cs typeface="+mn-ea"/>
                <a:sym typeface="+mn-lt"/>
              </a:rPr>
              <a:t>图像风格迁移</a:t>
            </a:r>
          </a:p>
        </p:txBody>
      </p:sp>
      <p:sp>
        <p:nvSpPr>
          <p:cNvPr id="5" name="文本框 4"/>
          <p:cNvSpPr txBox="1"/>
          <p:nvPr/>
        </p:nvSpPr>
        <p:spPr>
          <a:xfrm>
            <a:off x="3464510" y="4352330"/>
            <a:ext cx="5032147" cy="369332"/>
          </a:xfrm>
          <a:prstGeom prst="rect">
            <a:avLst/>
          </a:prstGeom>
          <a:noFill/>
        </p:spPr>
        <p:txBody>
          <a:bodyPr wrap="none" rtlCol="0">
            <a:spAutoFit/>
          </a:bodyPr>
          <a:lstStyle/>
          <a:p>
            <a:r>
              <a:rPr kumimoji="1" lang="zh-CN" altLang="en-US" dirty="0">
                <a:cs typeface="+mn-ea"/>
                <a:sym typeface="+mn-lt"/>
              </a:rPr>
              <a:t>组员：曹伊凡，兰子豪，周轩哲，陈时律，黄斌</a:t>
            </a:r>
          </a:p>
        </p:txBody>
      </p:sp>
      <p:sp>
        <p:nvSpPr>
          <p:cNvPr id="6" name="文本框 5"/>
          <p:cNvSpPr txBox="1"/>
          <p:nvPr/>
        </p:nvSpPr>
        <p:spPr>
          <a:xfrm>
            <a:off x="3464510" y="4721662"/>
            <a:ext cx="1800493" cy="369332"/>
          </a:xfrm>
          <a:prstGeom prst="rect">
            <a:avLst/>
          </a:prstGeom>
          <a:noFill/>
        </p:spPr>
        <p:txBody>
          <a:bodyPr wrap="none" rtlCol="0">
            <a:spAutoFit/>
          </a:bodyPr>
          <a:lstStyle/>
          <a:p>
            <a:r>
              <a:rPr kumimoji="1" lang="zh-CN" altLang="en-US" dirty="0">
                <a:cs typeface="+mn-ea"/>
                <a:sym typeface="+mn-lt"/>
              </a:rPr>
              <a:t>指导老师：郭竞</a:t>
            </a:r>
          </a:p>
        </p:txBody>
      </p:sp>
      <p:sp>
        <p:nvSpPr>
          <p:cNvPr id="7" name="文本框 6">
            <a:extLst>
              <a:ext uri="{FF2B5EF4-FFF2-40B4-BE49-F238E27FC236}">
                <a16:creationId xmlns:a16="http://schemas.microsoft.com/office/drawing/2014/main" id="{A0674A73-5AA6-40CC-CFA1-904977A4401A}"/>
              </a:ext>
            </a:extLst>
          </p:cNvPr>
          <p:cNvSpPr txBox="1"/>
          <p:nvPr/>
        </p:nvSpPr>
        <p:spPr>
          <a:xfrm>
            <a:off x="5970077" y="3429000"/>
            <a:ext cx="2835532" cy="369332"/>
          </a:xfrm>
          <a:prstGeom prst="rect">
            <a:avLst/>
          </a:prstGeom>
          <a:noFill/>
        </p:spPr>
        <p:txBody>
          <a:bodyPr wrap="square" rtlCol="0">
            <a:spAutoFit/>
          </a:bodyPr>
          <a:lstStyle/>
          <a:p>
            <a:pPr algn="dist"/>
            <a:r>
              <a:rPr kumimoji="1" lang="zh-CN" altLang="en-US" dirty="0">
                <a:solidFill>
                  <a:schemeClr val="tx1">
                    <a:lumMod val="75000"/>
                    <a:lumOff val="25000"/>
                  </a:schemeClr>
                </a:solidFill>
                <a:cs typeface="+mn-ea"/>
                <a:sym typeface="+mn-lt"/>
              </a:rPr>
              <a:t>人工智能创新实践</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91"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风格迁移挑战</a:t>
            </a:r>
          </a:p>
        </p:txBody>
      </p:sp>
      <p:sp>
        <p:nvSpPr>
          <p:cNvPr id="9" name="文本框 8"/>
          <p:cNvSpPr txBox="1"/>
          <p:nvPr/>
        </p:nvSpPr>
        <p:spPr>
          <a:xfrm>
            <a:off x="1757218" y="694154"/>
            <a:ext cx="8677563" cy="6127318"/>
          </a:xfrm>
          <a:prstGeom prst="rect">
            <a:avLst/>
          </a:prstGeom>
          <a:noFill/>
        </p:spPr>
        <p:txBody>
          <a:bodyPr wrap="square" rtlCol="0">
            <a:spAutoFit/>
          </a:bodyPr>
          <a:lstStyle/>
          <a:p>
            <a:pPr>
              <a:lnSpc>
                <a:spcPct val="150000"/>
              </a:lnSpc>
            </a:pPr>
            <a:r>
              <a:rPr kumimoji="1" lang="en-US" altLang="zh-CN" sz="2400" b="1" dirty="0">
                <a:solidFill>
                  <a:schemeClr val="tx1">
                    <a:lumMod val="75000"/>
                    <a:lumOff val="25000"/>
                  </a:schemeClr>
                </a:solidFill>
                <a:cs typeface="+mn-ea"/>
                <a:sym typeface="+mn-lt"/>
              </a:rPr>
              <a:t>1.</a:t>
            </a:r>
            <a:r>
              <a:rPr kumimoji="1" lang="zh-CN" altLang="en-US" sz="2400" b="1" dirty="0">
                <a:solidFill>
                  <a:schemeClr val="tx1">
                    <a:lumMod val="75000"/>
                    <a:lumOff val="25000"/>
                  </a:schemeClr>
                </a:solidFill>
                <a:cs typeface="+mn-ea"/>
                <a:sym typeface="+mn-lt"/>
              </a:rPr>
              <a:t>风格与内容的平衡：</a:t>
            </a:r>
            <a:r>
              <a:rPr kumimoji="1" lang="zh-CN" altLang="en-US" sz="2400" dirty="0">
                <a:solidFill>
                  <a:schemeClr val="tx1">
                    <a:lumMod val="75000"/>
                    <a:lumOff val="25000"/>
                  </a:schemeClr>
                </a:solidFill>
                <a:cs typeface="+mn-ea"/>
                <a:sym typeface="+mn-lt"/>
              </a:rPr>
              <a:t>在风格迁移过程中，如何在保持源内容图像的主体结构和特征的同时，恰当地融入目标风格，是一个核心挑战。</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lang="en-US" altLang="zh-CN" sz="2400" b="1" i="0" dirty="0">
                <a:solidFill>
                  <a:srgbClr val="2C2C36"/>
                </a:solidFill>
                <a:effectLst/>
                <a:highlight>
                  <a:srgbClr val="FFFFFF"/>
                </a:highlight>
                <a:latin typeface="-apple-system"/>
              </a:rPr>
              <a:t>2.</a:t>
            </a:r>
            <a:r>
              <a:rPr lang="zh-CN" altLang="en-US" sz="2400" b="1" i="0" dirty="0">
                <a:solidFill>
                  <a:srgbClr val="2C2C36"/>
                </a:solidFill>
                <a:effectLst/>
                <a:highlight>
                  <a:srgbClr val="FFFFFF"/>
                </a:highlight>
                <a:latin typeface="-apple-system"/>
              </a:rPr>
              <a:t>用户可控性：</a:t>
            </a:r>
            <a:r>
              <a:rPr lang="zh-CN" altLang="en-US" sz="2400" b="0" i="0" dirty="0">
                <a:solidFill>
                  <a:srgbClr val="2C2C36"/>
                </a:solidFill>
                <a:effectLst/>
                <a:highlight>
                  <a:srgbClr val="FFFFFF"/>
                </a:highlight>
                <a:latin typeface="-apple-system"/>
              </a:rPr>
              <a:t>为用户提供一定程度的控制权，如调整风格强度、选择特定风格区域应用等，可以增加风格迁移的实用性和艺术创作的灵活性，但这也增加了算法设计的复杂度。</a:t>
            </a:r>
            <a:endParaRPr lang="en-US" altLang="zh-CN" sz="2400" b="0" i="0" dirty="0">
              <a:solidFill>
                <a:srgbClr val="2C2C36"/>
              </a:solidFill>
              <a:effectLst/>
              <a:highlight>
                <a:srgbClr val="FFFFFF"/>
              </a:highlight>
              <a:latin typeface="-apple-system"/>
            </a:endParaRPr>
          </a:p>
          <a:p>
            <a:pPr>
              <a:lnSpc>
                <a:spcPct val="150000"/>
              </a:lnSpc>
            </a:pPr>
            <a:endParaRPr kumimoji="1" lang="en-US" altLang="zh-CN" sz="2400" dirty="0">
              <a:solidFill>
                <a:srgbClr val="2C2C36"/>
              </a:solidFill>
              <a:highlight>
                <a:srgbClr val="FFFFFF"/>
              </a:highlight>
              <a:latin typeface="-apple-system"/>
              <a:cs typeface="+mn-ea"/>
              <a:sym typeface="+mn-lt"/>
            </a:endParaRPr>
          </a:p>
          <a:p>
            <a:pPr>
              <a:lnSpc>
                <a:spcPct val="150000"/>
              </a:lnSpc>
            </a:pPr>
            <a:r>
              <a:rPr kumimoji="1" lang="en-US" altLang="zh-CN" sz="2400" b="1" dirty="0">
                <a:solidFill>
                  <a:schemeClr val="tx1">
                    <a:lumMod val="75000"/>
                    <a:lumOff val="25000"/>
                  </a:schemeClr>
                </a:solidFill>
                <a:cs typeface="+mn-ea"/>
                <a:sym typeface="+mn-lt"/>
              </a:rPr>
              <a:t>3.</a:t>
            </a:r>
            <a:r>
              <a:rPr kumimoji="1" lang="zh-CN" altLang="en-US" sz="2400" b="1" dirty="0">
                <a:solidFill>
                  <a:schemeClr val="tx1">
                    <a:lumMod val="75000"/>
                    <a:lumOff val="25000"/>
                  </a:schemeClr>
                </a:solidFill>
                <a:cs typeface="+mn-ea"/>
                <a:sym typeface="+mn-lt"/>
              </a:rPr>
              <a:t>训练数据限制：</a:t>
            </a:r>
            <a:r>
              <a:rPr kumimoji="1" lang="zh-CN" altLang="en-US" sz="2400" dirty="0">
                <a:solidFill>
                  <a:schemeClr val="tx1">
                    <a:lumMod val="75000"/>
                    <a:lumOff val="25000"/>
                  </a:schemeClr>
                </a:solidFill>
                <a:cs typeface="+mn-ea"/>
                <a:sym typeface="+mn-lt"/>
              </a:rPr>
              <a:t>获取高质量、多样化的训练数据集是一大挑战，特别是对于某些独特或小众的艺术风格，数据稀缺可能限制了模型的学习能力和泛化性能。</a:t>
            </a:r>
          </a:p>
        </p:txBody>
      </p:sp>
    </p:spTree>
    <p:extLst>
      <p:ext uri="{BB962C8B-B14F-4D97-AF65-F5344CB8AC3E}">
        <p14:creationId xmlns:p14="http://schemas.microsoft.com/office/powerpoint/2010/main" val="267520801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310622" y="2613392"/>
            <a:ext cx="5570756" cy="1631216"/>
          </a:xfrm>
          <a:prstGeom prst="rect">
            <a:avLst/>
          </a:prstGeom>
          <a:noFill/>
        </p:spPr>
        <p:txBody>
          <a:bodyPr wrap="none" rtlCol="0">
            <a:spAutoFit/>
          </a:bodyPr>
          <a:lstStyle/>
          <a:p>
            <a:pPr algn="ctr"/>
            <a:r>
              <a:rPr kumimoji="1" lang="en-US" altLang="zh-CN" sz="4000" dirty="0">
                <a:solidFill>
                  <a:schemeClr val="tx1">
                    <a:lumMod val="75000"/>
                    <a:lumOff val="25000"/>
                  </a:schemeClr>
                </a:solidFill>
                <a:cs typeface="+mn-ea"/>
                <a:sym typeface="+mn-lt"/>
              </a:rPr>
              <a:t>PART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2</a:t>
            </a:r>
          </a:p>
          <a:p>
            <a:pPr algn="ctr"/>
            <a:r>
              <a:rPr kumimoji="1" lang="en-US" altLang="zh-CN" sz="6000" dirty="0">
                <a:solidFill>
                  <a:schemeClr val="tx1">
                    <a:lumMod val="75000"/>
                    <a:lumOff val="25000"/>
                  </a:schemeClr>
                </a:solidFill>
                <a:cs typeface="+mn-ea"/>
                <a:sym typeface="+mn-lt"/>
              </a:rPr>
              <a:t>CAP-</a:t>
            </a:r>
            <a:r>
              <a:rPr kumimoji="1" lang="en-US" altLang="zh-CN" sz="6000" dirty="0" err="1">
                <a:solidFill>
                  <a:schemeClr val="tx1">
                    <a:lumMod val="75000"/>
                    <a:lumOff val="25000"/>
                  </a:schemeClr>
                </a:solidFill>
                <a:cs typeface="+mn-ea"/>
                <a:sym typeface="+mn-lt"/>
              </a:rPr>
              <a:t>VSTNet</a:t>
            </a:r>
            <a:r>
              <a:rPr kumimoji="1" lang="zh-CN" altLang="en-US" sz="6000" dirty="0">
                <a:solidFill>
                  <a:schemeClr val="tx1">
                    <a:lumMod val="75000"/>
                    <a:lumOff val="25000"/>
                  </a:schemeClr>
                </a:solidFill>
                <a:cs typeface="+mn-ea"/>
                <a:sym typeface="+mn-lt"/>
              </a:rPr>
              <a:t>模型</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1196337"/>
            <a:ext cx="8677563" cy="3911327"/>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风格迁移中的一个主要挑战是</a:t>
            </a:r>
            <a:r>
              <a:rPr lang="zh-CN" altLang="en-US" sz="2400" dirty="0">
                <a:solidFill>
                  <a:srgbClr val="FF0000"/>
                </a:solidFill>
                <a:highlight>
                  <a:srgbClr val="FFFFFF"/>
                </a:highlight>
                <a:latin typeface="-apple-system"/>
                <a:sym typeface="+mn-lt"/>
              </a:rPr>
              <a:t>风格与内容的平衡</a:t>
            </a:r>
            <a:r>
              <a:rPr lang="zh-CN" altLang="en-US" sz="2400" dirty="0">
                <a:solidFill>
                  <a:srgbClr val="2C2C36"/>
                </a:solidFill>
                <a:highlight>
                  <a:srgbClr val="FFFFFF"/>
                </a:highlight>
                <a:latin typeface="-apple-system"/>
                <a:sym typeface="+mn-lt"/>
              </a:rPr>
              <a:t>，也就是内容亲和度的损失，包括特征亲和度和像素亲和度的损失，这会导致生成图像中出现瑕疵。为了实现更逼真的效果，需要保持内容的清晰度和风格化的一致性。</a:t>
            </a:r>
            <a:endParaRPr lang="en-US" altLang="zh-CN" sz="2400" dirty="0">
              <a:solidFill>
                <a:srgbClr val="2C2C36"/>
              </a:solidFill>
              <a:highlight>
                <a:srgbClr val="FFFFFF"/>
              </a:highlight>
              <a:latin typeface="-apple-system"/>
              <a:sym typeface="+mn-lt"/>
            </a:endParaRPr>
          </a:p>
          <a:p>
            <a:pPr>
              <a:lnSpc>
                <a:spcPct val="150000"/>
              </a:lnSpc>
            </a:pPr>
            <a:endParaRPr lang="en-US" altLang="zh-CN" sz="2400" dirty="0">
              <a:solidFill>
                <a:srgbClr val="2C2C36"/>
              </a:solidFill>
              <a:highlight>
                <a:srgbClr val="FFFFFF"/>
              </a:highlight>
              <a:latin typeface="-apple-system"/>
              <a:sym typeface="+mn-lt"/>
            </a:endParaRPr>
          </a:p>
          <a:p>
            <a:pPr>
              <a:lnSpc>
                <a:spcPct val="150000"/>
              </a:lnSpc>
            </a:pPr>
            <a:r>
              <a:rPr lang="zh-CN" altLang="en-US" sz="2400" dirty="0">
                <a:solidFill>
                  <a:srgbClr val="2C2C36"/>
                </a:solidFill>
                <a:highlight>
                  <a:srgbClr val="FFFFFF"/>
                </a:highlight>
                <a:latin typeface="-apple-system"/>
              </a:rPr>
              <a:t>该框架主要针对的是这一问题，确保生成的图像或视频在风格化的同时</a:t>
            </a:r>
            <a:r>
              <a:rPr lang="zh-CN" altLang="en-US" sz="2400" dirty="0">
                <a:solidFill>
                  <a:srgbClr val="2C2C36"/>
                </a:solidFill>
                <a:highlight>
                  <a:srgbClr val="FFFF00"/>
                </a:highlight>
                <a:latin typeface="-apple-system"/>
              </a:rPr>
              <a:t>保留清晰的内容细节</a:t>
            </a:r>
            <a:r>
              <a:rPr lang="zh-CN" altLang="en-US" sz="2400" dirty="0">
                <a:solidFill>
                  <a:srgbClr val="2C2C36"/>
                </a:solidFill>
                <a:highlight>
                  <a:srgbClr val="FFFFFF"/>
                </a:highlight>
                <a:latin typeface="-apple-system"/>
              </a:rPr>
              <a:t>，并且</a:t>
            </a:r>
            <a:r>
              <a:rPr lang="zh-CN" altLang="en-US" sz="2400" dirty="0">
                <a:solidFill>
                  <a:srgbClr val="2C2C36"/>
                </a:solidFill>
                <a:highlight>
                  <a:srgbClr val="FFFF00"/>
                </a:highlight>
                <a:latin typeface="-apple-system"/>
              </a:rPr>
              <a:t>相同语义区域的风格一致</a:t>
            </a:r>
            <a:r>
              <a:rPr lang="zh-CN" altLang="en-US" sz="2400" dirty="0">
                <a:solidFill>
                  <a:srgbClr val="2C2C36"/>
                </a:solidFill>
                <a:highlight>
                  <a:srgbClr val="FFFFFF"/>
                </a:highlight>
                <a:latin typeface="-apple-system"/>
              </a:rPr>
              <a:t>。</a:t>
            </a:r>
            <a:endParaRPr lang="en-US" altLang="zh-CN" sz="2400" dirty="0">
              <a:solidFill>
                <a:srgbClr val="2C2C36"/>
              </a:solidFill>
              <a:highlight>
                <a:srgbClr val="FFFFFF"/>
              </a:highlight>
              <a:latin typeface="-apple-system"/>
              <a:sym typeface="+mn-lt"/>
            </a:endParaRPr>
          </a:p>
        </p:txBody>
      </p:sp>
      <p:sp>
        <p:nvSpPr>
          <p:cNvPr id="2" name="矩形 1"/>
          <p:cNvSpPr/>
          <p:nvPr/>
        </p:nvSpPr>
        <p:spPr>
          <a:xfrm>
            <a:off x="684548" y="170934"/>
            <a:ext cx="2440926"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a:solidFill>
                  <a:schemeClr val="tx1">
                    <a:lumMod val="75000"/>
                    <a:lumOff val="25000"/>
                  </a:schemeClr>
                </a:solidFill>
                <a:cs typeface="+mn-ea"/>
                <a:sym typeface="+mn-lt"/>
              </a:rPr>
              <a:t>CAP-</a:t>
            </a:r>
            <a:r>
              <a:rPr kumimoji="1" lang="en-US" altLang="zh-CN" sz="2800" b="1" dirty="0" err="1">
                <a:solidFill>
                  <a:schemeClr val="tx1">
                    <a:lumMod val="75000"/>
                    <a:lumOff val="25000"/>
                  </a:schemeClr>
                </a:solidFill>
                <a:cs typeface="+mn-ea"/>
                <a:sym typeface="+mn-lt"/>
              </a:rPr>
              <a:t>VSTNet</a:t>
            </a:r>
            <a:r>
              <a:rPr kumimoji="1" lang="en-US" altLang="zh-CN" sz="2800" b="1" dirty="0">
                <a:solidFill>
                  <a:schemeClr val="tx1">
                    <a:lumMod val="75000"/>
                    <a:lumOff val="25000"/>
                  </a:schemeClr>
                </a:solidFill>
                <a:cs typeface="+mn-ea"/>
                <a:sym typeface="+mn-lt"/>
              </a:rPr>
              <a:t>  </a:t>
            </a:r>
            <a:endParaRPr kumimoji="1" lang="zh-CN" altLang="en-US" sz="28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37372389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1"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网络结构        </a:t>
            </a:r>
          </a:p>
        </p:txBody>
      </p:sp>
      <p:pic>
        <p:nvPicPr>
          <p:cNvPr id="4" name="图片 3">
            <a:extLst>
              <a:ext uri="{FF2B5EF4-FFF2-40B4-BE49-F238E27FC236}">
                <a16:creationId xmlns:a16="http://schemas.microsoft.com/office/drawing/2014/main" id="{910F2DBA-01F6-A546-CA5E-8E69031768B1}"/>
              </a:ext>
            </a:extLst>
          </p:cNvPr>
          <p:cNvPicPr>
            <a:picLocks noChangeAspect="1"/>
          </p:cNvPicPr>
          <p:nvPr/>
        </p:nvPicPr>
        <p:blipFill>
          <a:blip r:embed="rId3"/>
          <a:stretch>
            <a:fillRect/>
          </a:stretch>
        </p:blipFill>
        <p:spPr>
          <a:xfrm>
            <a:off x="0" y="694154"/>
            <a:ext cx="12192000" cy="3058059"/>
          </a:xfrm>
          <a:prstGeom prst="rect">
            <a:avLst/>
          </a:prstGeom>
        </p:spPr>
      </p:pic>
      <p:sp>
        <p:nvSpPr>
          <p:cNvPr id="3" name="文本框 2">
            <a:extLst>
              <a:ext uri="{FF2B5EF4-FFF2-40B4-BE49-F238E27FC236}">
                <a16:creationId xmlns:a16="http://schemas.microsoft.com/office/drawing/2014/main" id="{9FDA9B67-6B12-C407-81A6-306DDAB19CC4}"/>
              </a:ext>
            </a:extLst>
          </p:cNvPr>
          <p:cNvSpPr txBox="1"/>
          <p:nvPr/>
        </p:nvSpPr>
        <p:spPr>
          <a:xfrm>
            <a:off x="2593007" y="3883734"/>
            <a:ext cx="7005985" cy="2803332"/>
          </a:xfrm>
          <a:prstGeom prst="rect">
            <a:avLst/>
          </a:prstGeom>
          <a:noFill/>
        </p:spPr>
        <p:txBody>
          <a:bodyPr wrap="square" rtlCol="0">
            <a:spAutoFit/>
          </a:bodyPr>
          <a:lstStyle/>
          <a:p>
            <a:pPr>
              <a:lnSpc>
                <a:spcPct val="150000"/>
              </a:lnSpc>
            </a:pPr>
            <a:r>
              <a:rPr lang="en-US" altLang="zh-CN" sz="2400" dirty="0">
                <a:solidFill>
                  <a:srgbClr val="2C2C36"/>
                </a:solidFill>
                <a:highlight>
                  <a:srgbClr val="FFFFFF"/>
                </a:highlight>
                <a:latin typeface="-apple-system"/>
              </a:rPr>
              <a:t>Injective Padding		</a:t>
            </a:r>
            <a:r>
              <a:rPr lang="zh-CN" altLang="en-US" sz="2400" dirty="0">
                <a:solidFill>
                  <a:srgbClr val="2C2C36"/>
                </a:solidFill>
                <a:highlight>
                  <a:srgbClr val="FFFFFF"/>
                </a:highlight>
                <a:latin typeface="-apple-system"/>
              </a:rPr>
              <a:t>（单射填充模块）</a:t>
            </a:r>
            <a:endParaRPr lang="en-US" altLang="zh-CN" sz="2400" dirty="0">
              <a:solidFill>
                <a:srgbClr val="2C2C36"/>
              </a:solidFill>
              <a:highlight>
                <a:srgbClr val="FFFFFF"/>
              </a:highlight>
              <a:latin typeface="-apple-system"/>
            </a:endParaRPr>
          </a:p>
          <a:p>
            <a:pPr>
              <a:lnSpc>
                <a:spcPct val="150000"/>
              </a:lnSpc>
            </a:pPr>
            <a:r>
              <a:rPr lang="en-US" altLang="zh-CN" sz="2400" dirty="0">
                <a:solidFill>
                  <a:srgbClr val="2C2C36"/>
                </a:solidFill>
                <a:highlight>
                  <a:srgbClr val="FFFFFF"/>
                </a:highlight>
                <a:latin typeface="-apple-system"/>
              </a:rPr>
              <a:t>Reversible Residual Network	</a:t>
            </a:r>
            <a:r>
              <a:rPr lang="zh-CN" altLang="en-US" sz="2400" dirty="0">
                <a:solidFill>
                  <a:srgbClr val="2C2C36"/>
                </a:solidFill>
                <a:highlight>
                  <a:srgbClr val="FFFFFF"/>
                </a:highlight>
                <a:latin typeface="-apple-system"/>
              </a:rPr>
              <a:t>（可逆残差网络）</a:t>
            </a:r>
          </a:p>
          <a:p>
            <a:pPr>
              <a:lnSpc>
                <a:spcPct val="150000"/>
              </a:lnSpc>
            </a:pPr>
            <a:r>
              <a:rPr lang="en-US" altLang="zh-CN" sz="2400" dirty="0">
                <a:solidFill>
                  <a:srgbClr val="2C2C36"/>
                </a:solidFill>
                <a:highlight>
                  <a:srgbClr val="FFFFFF"/>
                </a:highlight>
                <a:latin typeface="-apple-system"/>
              </a:rPr>
              <a:t>Squeeze			</a:t>
            </a:r>
            <a:r>
              <a:rPr lang="zh-CN" altLang="en-US" sz="2400" dirty="0">
                <a:solidFill>
                  <a:srgbClr val="2C2C36"/>
                </a:solidFill>
                <a:highlight>
                  <a:srgbClr val="FFFFFF"/>
                </a:highlight>
                <a:latin typeface="-apple-system"/>
              </a:rPr>
              <a:t>（空间压缩模块）</a:t>
            </a:r>
            <a:endParaRPr lang="en-US" altLang="zh-CN" sz="2400" dirty="0">
              <a:solidFill>
                <a:srgbClr val="2C2C36"/>
              </a:solidFill>
              <a:highlight>
                <a:srgbClr val="FFFFFF"/>
              </a:highlight>
              <a:latin typeface="-apple-system"/>
            </a:endParaRPr>
          </a:p>
          <a:p>
            <a:pPr>
              <a:lnSpc>
                <a:spcPct val="150000"/>
              </a:lnSpc>
            </a:pPr>
            <a:r>
              <a:rPr lang="en-US" altLang="zh-CN" sz="2400" dirty="0">
                <a:solidFill>
                  <a:srgbClr val="2C2C36"/>
                </a:solidFill>
                <a:highlight>
                  <a:srgbClr val="FFFFFF"/>
                </a:highlight>
                <a:latin typeface="-apple-system"/>
              </a:rPr>
              <a:t>Channel Refinement		</a:t>
            </a:r>
            <a:r>
              <a:rPr lang="zh-CN" altLang="en-US" sz="2400" dirty="0">
                <a:solidFill>
                  <a:srgbClr val="2C2C36"/>
                </a:solidFill>
                <a:highlight>
                  <a:srgbClr val="FFFFFF"/>
                </a:highlight>
                <a:latin typeface="-apple-system"/>
              </a:rPr>
              <a:t>（通道细化）</a:t>
            </a:r>
          </a:p>
          <a:p>
            <a:pPr>
              <a:lnSpc>
                <a:spcPct val="150000"/>
              </a:lnSpc>
            </a:pPr>
            <a:r>
              <a:rPr lang="en-US" altLang="zh-CN" sz="2400" dirty="0">
                <a:solidFill>
                  <a:srgbClr val="2C2C36"/>
                </a:solidFill>
                <a:highlight>
                  <a:srgbClr val="FFFFFF"/>
                </a:highlight>
                <a:latin typeface="-apple-system"/>
              </a:rPr>
              <a:t>Transformation Module	</a:t>
            </a:r>
            <a:r>
              <a:rPr lang="zh-CN" altLang="en-US" sz="2400" dirty="0">
                <a:solidFill>
                  <a:srgbClr val="2C2C36"/>
                </a:solidFill>
                <a:highlight>
                  <a:srgbClr val="FFFFFF"/>
                </a:highlight>
                <a:latin typeface="-apple-system"/>
              </a:rPr>
              <a:t>（</a:t>
            </a:r>
            <a:r>
              <a:rPr lang="en-US" altLang="zh-CN" sz="2400" dirty="0" err="1">
                <a:solidFill>
                  <a:srgbClr val="2C2C36"/>
                </a:solidFill>
                <a:highlight>
                  <a:srgbClr val="FFFFFF"/>
                </a:highlight>
                <a:latin typeface="-apple-system"/>
              </a:rPr>
              <a:t>cWCT</a:t>
            </a:r>
            <a:r>
              <a:rPr lang="zh-CN" altLang="en-US" sz="2400" dirty="0">
                <a:solidFill>
                  <a:srgbClr val="2C2C36"/>
                </a:solidFill>
                <a:highlight>
                  <a:srgbClr val="FFFFFF"/>
                </a:highlight>
                <a:latin typeface="-apple-system"/>
              </a:rPr>
              <a:t>线性变换模块）</a:t>
            </a:r>
          </a:p>
        </p:txBody>
      </p:sp>
    </p:spTree>
    <p:extLst>
      <p:ext uri="{BB962C8B-B14F-4D97-AF65-F5344CB8AC3E}">
        <p14:creationId xmlns:p14="http://schemas.microsoft.com/office/powerpoint/2010/main" val="191302552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23" y="170934"/>
            <a:ext cx="259558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网络复杂度    </a:t>
            </a:r>
          </a:p>
        </p:txBody>
      </p:sp>
      <p:grpSp>
        <p:nvGrpSpPr>
          <p:cNvPr id="3" name="组合 2">
            <a:extLst>
              <a:ext uri="{FF2B5EF4-FFF2-40B4-BE49-F238E27FC236}">
                <a16:creationId xmlns:a16="http://schemas.microsoft.com/office/drawing/2014/main" id="{F5EAF931-C3BB-E564-1C61-7CD396BA5CBE}"/>
              </a:ext>
            </a:extLst>
          </p:cNvPr>
          <p:cNvGrpSpPr/>
          <p:nvPr/>
        </p:nvGrpSpPr>
        <p:grpSpPr>
          <a:xfrm>
            <a:off x="1774625" y="3398262"/>
            <a:ext cx="8636201" cy="540000"/>
            <a:chOff x="1774625" y="3398262"/>
            <a:chExt cx="8636201" cy="540000"/>
          </a:xfrm>
        </p:grpSpPr>
        <p:cxnSp>
          <p:nvCxnSpPr>
            <p:cNvPr id="4" name="直接连接符 32">
              <a:extLst>
                <a:ext uri="{FF2B5EF4-FFF2-40B4-BE49-F238E27FC236}">
                  <a16:creationId xmlns:a16="http://schemas.microsoft.com/office/drawing/2014/main" id="{42B35E18-3E49-7B5C-FE00-633D95B11210}"/>
                </a:ext>
              </a:extLst>
            </p:cNvPr>
            <p:cNvCxnSpPr/>
            <p:nvPr/>
          </p:nvCxnSpPr>
          <p:spPr>
            <a:xfrm>
              <a:off x="1774625" y="3398262"/>
              <a:ext cx="0" cy="54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 name="直接连接符 35">
              <a:extLst>
                <a:ext uri="{FF2B5EF4-FFF2-40B4-BE49-F238E27FC236}">
                  <a16:creationId xmlns:a16="http://schemas.microsoft.com/office/drawing/2014/main" id="{E59BFD8A-3EEA-B022-1D1D-CC3E909E6F58}"/>
                </a:ext>
              </a:extLst>
            </p:cNvPr>
            <p:cNvCxnSpPr/>
            <p:nvPr/>
          </p:nvCxnSpPr>
          <p:spPr>
            <a:xfrm>
              <a:off x="1774625" y="3668262"/>
              <a:ext cx="8636201"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6" name="直接连接符 33">
              <a:extLst>
                <a:ext uri="{FF2B5EF4-FFF2-40B4-BE49-F238E27FC236}">
                  <a16:creationId xmlns:a16="http://schemas.microsoft.com/office/drawing/2014/main" id="{FFC2930A-3252-417E-428C-77B6AFF5DC18}"/>
                </a:ext>
              </a:extLst>
            </p:cNvPr>
            <p:cNvCxnSpPr/>
            <p:nvPr/>
          </p:nvCxnSpPr>
          <p:spPr>
            <a:xfrm>
              <a:off x="10410826" y="3398262"/>
              <a:ext cx="0" cy="5400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7" name="任意多边形: 形状 29">
            <a:extLst>
              <a:ext uri="{FF2B5EF4-FFF2-40B4-BE49-F238E27FC236}">
                <a16:creationId xmlns:a16="http://schemas.microsoft.com/office/drawing/2014/main" id="{CAD72EA3-02AC-FC9C-612F-49A6ED917969}"/>
              </a:ext>
            </a:extLst>
          </p:cNvPr>
          <p:cNvSpPr/>
          <p:nvPr/>
        </p:nvSpPr>
        <p:spPr>
          <a:xfrm>
            <a:off x="5379884" y="2815469"/>
            <a:ext cx="1470330" cy="1705586"/>
          </a:xfrm>
          <a:custGeom>
            <a:avLst/>
            <a:gdLst>
              <a:gd name="connsiteX0" fmla="*/ 735165 w 1470330"/>
              <a:gd name="connsiteY0" fmla="*/ 0 h 1705586"/>
              <a:gd name="connsiteX1" fmla="*/ 1470330 w 1470330"/>
              <a:gd name="connsiteY1" fmla="*/ 367583 h 1705586"/>
              <a:gd name="connsiteX2" fmla="*/ 1470330 w 1470330"/>
              <a:gd name="connsiteY2" fmla="*/ 1338004 h 1705586"/>
              <a:gd name="connsiteX3" fmla="*/ 735165 w 1470330"/>
              <a:gd name="connsiteY3" fmla="*/ 1705586 h 1705586"/>
              <a:gd name="connsiteX4" fmla="*/ 0 w 1470330"/>
              <a:gd name="connsiteY4" fmla="*/ 1338004 h 1705586"/>
              <a:gd name="connsiteX5" fmla="*/ 0 w 1470330"/>
              <a:gd name="connsiteY5" fmla="*/ 367583 h 17055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70330" h="1705586">
                <a:moveTo>
                  <a:pt x="735165" y="0"/>
                </a:moveTo>
                <a:lnTo>
                  <a:pt x="1470330" y="367583"/>
                </a:lnTo>
                <a:lnTo>
                  <a:pt x="1470330" y="1338004"/>
                </a:lnTo>
                <a:lnTo>
                  <a:pt x="735165" y="1705586"/>
                </a:lnTo>
                <a:lnTo>
                  <a:pt x="0" y="1338004"/>
                </a:lnTo>
                <a:lnTo>
                  <a:pt x="0" y="367583"/>
                </a:lnTo>
                <a:close/>
              </a:path>
            </a:pathLst>
          </a:custGeom>
          <a:solidFill>
            <a:schemeClr val="accent1">
              <a:lumMod val="40000"/>
              <a:lumOff val="60000"/>
            </a:schemeClr>
          </a:solidFill>
          <a:ln>
            <a:noFill/>
          </a:ln>
          <a:effectLst>
            <a:outerShdw blurRad="215900" dist="38100" dir="5400000" algn="t" rotWithShape="0">
              <a:prstClr val="black">
                <a:alpha val="8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b="1">
              <a:cs typeface="+mn-ea"/>
              <a:sym typeface="+mn-lt"/>
            </a:endParaRPr>
          </a:p>
        </p:txBody>
      </p:sp>
      <p:sp>
        <p:nvSpPr>
          <p:cNvPr id="8" name="六边形 7">
            <a:extLst>
              <a:ext uri="{FF2B5EF4-FFF2-40B4-BE49-F238E27FC236}">
                <a16:creationId xmlns:a16="http://schemas.microsoft.com/office/drawing/2014/main" id="{A93BA99A-5008-7877-F867-8577A02EA0DB}"/>
              </a:ext>
            </a:extLst>
          </p:cNvPr>
          <p:cNvSpPr/>
          <p:nvPr/>
        </p:nvSpPr>
        <p:spPr>
          <a:xfrm rot="5400000">
            <a:off x="1324420" y="2334005"/>
            <a:ext cx="900410" cy="776214"/>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1" name="六边形 10">
            <a:extLst>
              <a:ext uri="{FF2B5EF4-FFF2-40B4-BE49-F238E27FC236}">
                <a16:creationId xmlns:a16="http://schemas.microsoft.com/office/drawing/2014/main" id="{0C0A8410-3809-01F1-1B4E-0DABA9649460}"/>
              </a:ext>
            </a:extLst>
          </p:cNvPr>
          <p:cNvSpPr/>
          <p:nvPr/>
        </p:nvSpPr>
        <p:spPr>
          <a:xfrm rot="5400000">
            <a:off x="1324420" y="4226305"/>
            <a:ext cx="900410" cy="776214"/>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3" name="六边形 12">
            <a:extLst>
              <a:ext uri="{FF2B5EF4-FFF2-40B4-BE49-F238E27FC236}">
                <a16:creationId xmlns:a16="http://schemas.microsoft.com/office/drawing/2014/main" id="{9028CFC0-4238-C3B9-14FE-05397DD0B665}"/>
              </a:ext>
            </a:extLst>
          </p:cNvPr>
          <p:cNvSpPr/>
          <p:nvPr/>
        </p:nvSpPr>
        <p:spPr>
          <a:xfrm rot="5400000">
            <a:off x="9967171" y="2334005"/>
            <a:ext cx="900410" cy="776214"/>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5" name="六边形 14">
            <a:extLst>
              <a:ext uri="{FF2B5EF4-FFF2-40B4-BE49-F238E27FC236}">
                <a16:creationId xmlns:a16="http://schemas.microsoft.com/office/drawing/2014/main" id="{77129E64-0A1C-8C85-EBC5-1D0E9BB82C1C}"/>
              </a:ext>
            </a:extLst>
          </p:cNvPr>
          <p:cNvSpPr/>
          <p:nvPr/>
        </p:nvSpPr>
        <p:spPr>
          <a:xfrm rot="5400000">
            <a:off x="9967171" y="4226305"/>
            <a:ext cx="900410" cy="776214"/>
          </a:xfrm>
          <a:prstGeom prst="hexagon">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7" name="六边形 16">
            <a:extLst>
              <a:ext uri="{FF2B5EF4-FFF2-40B4-BE49-F238E27FC236}">
                <a16:creationId xmlns:a16="http://schemas.microsoft.com/office/drawing/2014/main" id="{A3C26C69-5146-632E-2641-8BC5C405C3C1}"/>
              </a:ext>
            </a:extLst>
          </p:cNvPr>
          <p:cNvSpPr/>
          <p:nvPr/>
        </p:nvSpPr>
        <p:spPr>
          <a:xfrm rot="5400000">
            <a:off x="3525599" y="3202974"/>
            <a:ext cx="1079473" cy="930578"/>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19" name="六边形 18">
            <a:extLst>
              <a:ext uri="{FF2B5EF4-FFF2-40B4-BE49-F238E27FC236}">
                <a16:creationId xmlns:a16="http://schemas.microsoft.com/office/drawing/2014/main" id="{A21508B7-6068-D08D-3C9D-64F43CAEA1DA}"/>
              </a:ext>
            </a:extLst>
          </p:cNvPr>
          <p:cNvSpPr/>
          <p:nvPr/>
        </p:nvSpPr>
        <p:spPr>
          <a:xfrm rot="5400000">
            <a:off x="7625028" y="3202974"/>
            <a:ext cx="1079473" cy="930578"/>
          </a:xfrm>
          <a:prstGeom prst="hexagon">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b="1">
              <a:cs typeface="+mn-ea"/>
              <a:sym typeface="+mn-lt"/>
            </a:endParaRPr>
          </a:p>
        </p:txBody>
      </p:sp>
      <p:sp>
        <p:nvSpPr>
          <p:cNvPr id="21" name="文本框 20">
            <a:extLst>
              <a:ext uri="{FF2B5EF4-FFF2-40B4-BE49-F238E27FC236}">
                <a16:creationId xmlns:a16="http://schemas.microsoft.com/office/drawing/2014/main" id="{07621A40-6309-5BE0-7583-1E649645E88C}"/>
              </a:ext>
            </a:extLst>
          </p:cNvPr>
          <p:cNvSpPr txBox="1"/>
          <p:nvPr/>
        </p:nvSpPr>
        <p:spPr bwMode="auto">
          <a:xfrm>
            <a:off x="1252777" y="4323542"/>
            <a:ext cx="1043696" cy="584775"/>
          </a:xfrm>
          <a:prstGeom prst="rect">
            <a:avLst/>
          </a:prstGeom>
          <a:noFill/>
        </p:spPr>
        <p:txBody>
          <a:bodyPr wrap="square">
            <a:spAutoFit/>
            <a:scene3d>
              <a:camera prst="orthographicFront"/>
              <a:lightRig rig="threePt" dir="t"/>
            </a:scene3d>
            <a:sp3d contourW="12700"/>
          </a:bodyPr>
          <a:lstStyle/>
          <a:p>
            <a:pPr algn="dist">
              <a:defRPr/>
            </a:pPr>
            <a:r>
              <a:rPr lang="zh-CN" altLang="en-US" sz="1600" b="1" dirty="0">
                <a:solidFill>
                  <a:schemeClr val="tx1">
                    <a:lumMod val="75000"/>
                    <a:lumOff val="25000"/>
                  </a:schemeClr>
                </a:solidFill>
                <a:cs typeface="+mn-ea"/>
                <a:sym typeface="+mn-lt"/>
              </a:rPr>
              <a:t>对显存的需求增大</a:t>
            </a:r>
          </a:p>
        </p:txBody>
      </p:sp>
      <p:sp>
        <p:nvSpPr>
          <p:cNvPr id="22" name="文本框 21">
            <a:extLst>
              <a:ext uri="{FF2B5EF4-FFF2-40B4-BE49-F238E27FC236}">
                <a16:creationId xmlns:a16="http://schemas.microsoft.com/office/drawing/2014/main" id="{9EDF28DF-DBCE-EC2A-0A12-F426256527E9}"/>
              </a:ext>
            </a:extLst>
          </p:cNvPr>
          <p:cNvSpPr txBox="1"/>
          <p:nvPr/>
        </p:nvSpPr>
        <p:spPr bwMode="auto">
          <a:xfrm>
            <a:off x="9933625" y="4323542"/>
            <a:ext cx="1043696" cy="584775"/>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b="1" dirty="0">
                <a:solidFill>
                  <a:schemeClr val="tx1">
                    <a:lumMod val="75000"/>
                    <a:lumOff val="25000"/>
                  </a:schemeClr>
                </a:solidFill>
                <a:cs typeface="+mn-ea"/>
                <a:sym typeface="+mn-lt"/>
              </a:rPr>
              <a:t>泛化能力变的更差</a:t>
            </a:r>
          </a:p>
        </p:txBody>
      </p:sp>
      <p:sp>
        <p:nvSpPr>
          <p:cNvPr id="23" name="文本框 22">
            <a:extLst>
              <a:ext uri="{FF2B5EF4-FFF2-40B4-BE49-F238E27FC236}">
                <a16:creationId xmlns:a16="http://schemas.microsoft.com/office/drawing/2014/main" id="{257B7C0A-43B2-AD80-4573-1EBE0219D045}"/>
              </a:ext>
            </a:extLst>
          </p:cNvPr>
          <p:cNvSpPr txBox="1"/>
          <p:nvPr/>
        </p:nvSpPr>
        <p:spPr bwMode="auto">
          <a:xfrm>
            <a:off x="1252777" y="2430154"/>
            <a:ext cx="1043696" cy="584775"/>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b="1" dirty="0">
                <a:solidFill>
                  <a:schemeClr val="tx1">
                    <a:lumMod val="75000"/>
                    <a:lumOff val="25000"/>
                  </a:schemeClr>
                </a:solidFill>
                <a:cs typeface="+mn-ea"/>
                <a:sym typeface="+mn-lt"/>
              </a:rPr>
              <a:t>计算的速度的减慢</a:t>
            </a:r>
          </a:p>
        </p:txBody>
      </p:sp>
      <p:sp>
        <p:nvSpPr>
          <p:cNvPr id="24" name="文本框 23">
            <a:extLst>
              <a:ext uri="{FF2B5EF4-FFF2-40B4-BE49-F238E27FC236}">
                <a16:creationId xmlns:a16="http://schemas.microsoft.com/office/drawing/2014/main" id="{04B480C0-7203-6C28-782A-B3954DCCDF23}"/>
              </a:ext>
            </a:extLst>
          </p:cNvPr>
          <p:cNvSpPr txBox="1"/>
          <p:nvPr/>
        </p:nvSpPr>
        <p:spPr bwMode="auto">
          <a:xfrm>
            <a:off x="9933625" y="2428208"/>
            <a:ext cx="1043696" cy="584775"/>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b="1" dirty="0">
                <a:solidFill>
                  <a:schemeClr val="tx1">
                    <a:lumMod val="75000"/>
                    <a:lumOff val="25000"/>
                  </a:schemeClr>
                </a:solidFill>
                <a:cs typeface="+mn-ea"/>
                <a:sym typeface="+mn-lt"/>
              </a:rPr>
              <a:t>特征学习的更缓慢</a:t>
            </a:r>
          </a:p>
        </p:txBody>
      </p:sp>
      <p:sp>
        <p:nvSpPr>
          <p:cNvPr id="25" name="文本框 24">
            <a:extLst>
              <a:ext uri="{FF2B5EF4-FFF2-40B4-BE49-F238E27FC236}">
                <a16:creationId xmlns:a16="http://schemas.microsoft.com/office/drawing/2014/main" id="{802B23D1-AA55-7EC5-7C8A-03AB2B2A310F}"/>
              </a:ext>
            </a:extLst>
          </p:cNvPr>
          <p:cNvSpPr txBox="1"/>
          <p:nvPr/>
        </p:nvSpPr>
        <p:spPr bwMode="auto">
          <a:xfrm>
            <a:off x="7645205" y="3398262"/>
            <a:ext cx="1043696" cy="584775"/>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b="1" dirty="0">
                <a:solidFill>
                  <a:schemeClr val="tx1">
                    <a:lumMod val="75000"/>
                    <a:lumOff val="25000"/>
                  </a:schemeClr>
                </a:solidFill>
                <a:cs typeface="+mn-ea"/>
                <a:sym typeface="+mn-lt"/>
              </a:rPr>
              <a:t>降低宽度和深度</a:t>
            </a:r>
          </a:p>
        </p:txBody>
      </p:sp>
      <p:sp>
        <p:nvSpPr>
          <p:cNvPr id="26" name="文本框 25">
            <a:extLst>
              <a:ext uri="{FF2B5EF4-FFF2-40B4-BE49-F238E27FC236}">
                <a16:creationId xmlns:a16="http://schemas.microsoft.com/office/drawing/2014/main" id="{B2EC2D06-AB0F-B27D-2AE9-F7818497A8F0}"/>
              </a:ext>
            </a:extLst>
          </p:cNvPr>
          <p:cNvSpPr txBox="1"/>
          <p:nvPr/>
        </p:nvSpPr>
        <p:spPr bwMode="auto">
          <a:xfrm>
            <a:off x="3543487" y="3398261"/>
            <a:ext cx="1043696" cy="584775"/>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1600" b="1" dirty="0">
                <a:solidFill>
                  <a:schemeClr val="tx1">
                    <a:lumMod val="75000"/>
                    <a:lumOff val="25000"/>
                  </a:schemeClr>
                </a:solidFill>
                <a:cs typeface="+mn-ea"/>
                <a:sym typeface="+mn-lt"/>
              </a:rPr>
              <a:t>提升宽度和深度</a:t>
            </a:r>
          </a:p>
        </p:txBody>
      </p:sp>
      <p:sp>
        <p:nvSpPr>
          <p:cNvPr id="27" name="TextBox 33">
            <a:extLst>
              <a:ext uri="{FF2B5EF4-FFF2-40B4-BE49-F238E27FC236}">
                <a16:creationId xmlns:a16="http://schemas.microsoft.com/office/drawing/2014/main" id="{7EF69117-4907-DE79-49ED-C69EF2FF0040}"/>
              </a:ext>
            </a:extLst>
          </p:cNvPr>
          <p:cNvSpPr txBox="1"/>
          <p:nvPr/>
        </p:nvSpPr>
        <p:spPr>
          <a:xfrm>
            <a:off x="5321968" y="3398262"/>
            <a:ext cx="1586161" cy="495007"/>
          </a:xfrm>
          <a:prstGeom prst="rect">
            <a:avLst/>
          </a:prstGeom>
        </p:spPr>
        <p:txBody>
          <a:bodyPr wrap="square" lIns="0" tIns="0" rIns="0" bIns="0">
            <a:spAutoFit/>
          </a:bodyPr>
          <a:lstStyle>
            <a:defPPr>
              <a:defRPr lang="zh-CN"/>
            </a:defPPr>
            <a:lvl1pPr algn="just">
              <a:lnSpc>
                <a:spcPts val="1600"/>
              </a:lnSpc>
              <a:defRPr sz="1100">
                <a:solidFill>
                  <a:schemeClr val="tx2"/>
                </a:solidFill>
                <a:latin typeface="微软雅黑 Light" panose="020B0502040204020203" pitchFamily="34" charset="-122"/>
                <a:ea typeface="微软雅黑 Light" panose="020B0502040204020203" pitchFamily="34" charset="-122"/>
              </a:defRPr>
            </a:lvl1pPr>
          </a:lstStyle>
          <a:p>
            <a:pPr algn="ctr">
              <a:lnSpc>
                <a:spcPct val="150000"/>
              </a:lnSpc>
            </a:pPr>
            <a:r>
              <a:rPr lang="zh-CN" altLang="en-US" sz="2400" dirty="0">
                <a:solidFill>
                  <a:schemeClr val="tx1">
                    <a:lumMod val="75000"/>
                    <a:lumOff val="25000"/>
                  </a:schemeClr>
                </a:solidFill>
                <a:latin typeface="+mn-lt"/>
                <a:ea typeface="+mn-ea"/>
                <a:cs typeface="+mn-ea"/>
                <a:sym typeface="+mn-lt"/>
              </a:rPr>
              <a:t>网络复杂度</a:t>
            </a:r>
          </a:p>
        </p:txBody>
      </p:sp>
    </p:spTree>
    <p:extLst>
      <p:ext uri="{BB962C8B-B14F-4D97-AF65-F5344CB8AC3E}">
        <p14:creationId xmlns:p14="http://schemas.microsoft.com/office/powerpoint/2010/main" val="307881899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1196337"/>
            <a:ext cx="8677563" cy="3911327"/>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在残差网络中，当我们对其进行反向传播时，模型需要知道每一层的激活值和模型的损失，然后通过链式法则从输出层到输入层逐层实现模型参数的更新。</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在传统的深度学习网络中，我们需要在显存中存储模型中所有的激活值。随着模型宽度和深度的增大，我们需要更大显存的</a:t>
            </a:r>
            <a:r>
              <a:rPr kumimoji="1" lang="en-US" altLang="zh-CN" sz="2400" dirty="0">
                <a:solidFill>
                  <a:schemeClr val="tx1">
                    <a:lumMod val="75000"/>
                    <a:lumOff val="25000"/>
                  </a:schemeClr>
                </a:solidFill>
                <a:cs typeface="+mn-ea"/>
                <a:sym typeface="+mn-lt"/>
              </a:rPr>
              <a:t>GPU</a:t>
            </a:r>
            <a:r>
              <a:rPr kumimoji="1" lang="zh-CN" altLang="en-US" sz="2400" dirty="0">
                <a:solidFill>
                  <a:schemeClr val="tx1">
                    <a:lumMod val="75000"/>
                    <a:lumOff val="25000"/>
                  </a:schemeClr>
                </a:solidFill>
                <a:cs typeface="+mn-ea"/>
                <a:sym typeface="+mn-lt"/>
              </a:rPr>
              <a:t>来保存模型。</a:t>
            </a:r>
          </a:p>
        </p:txBody>
      </p:sp>
      <p:sp>
        <p:nvSpPr>
          <p:cNvPr id="2" name="矩形 1"/>
          <p:cNvSpPr/>
          <p:nvPr/>
        </p:nvSpPr>
        <p:spPr>
          <a:xfrm>
            <a:off x="591192"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传统残差网络</a:t>
            </a:r>
          </a:p>
        </p:txBody>
      </p:sp>
    </p:spTree>
    <p:extLst>
      <p:ext uri="{BB962C8B-B14F-4D97-AF65-F5344CB8AC3E}">
        <p14:creationId xmlns:p14="http://schemas.microsoft.com/office/powerpoint/2010/main" val="112825974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1196337"/>
            <a:ext cx="8677563" cy="5019323"/>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可逆残差网络是一个以时间换空间的策略，它在显存占用量减少几倍的前提下训练速度慢了</a:t>
            </a:r>
            <a:r>
              <a:rPr kumimoji="1" lang="en-US" altLang="zh-CN" sz="2400" dirty="0">
                <a:solidFill>
                  <a:schemeClr val="tx1">
                    <a:lumMod val="75000"/>
                    <a:lumOff val="25000"/>
                  </a:schemeClr>
                </a:solidFill>
                <a:cs typeface="+mn-ea"/>
                <a:sym typeface="+mn-lt"/>
              </a:rPr>
              <a:t>30%</a:t>
            </a:r>
            <a:r>
              <a:rPr kumimoji="1" lang="zh-CN" altLang="en-US" sz="2400" dirty="0">
                <a:solidFill>
                  <a:schemeClr val="tx1">
                    <a:lumMod val="75000"/>
                    <a:lumOff val="25000"/>
                  </a:schemeClr>
                </a:solidFill>
                <a:cs typeface="+mn-ea"/>
                <a:sym typeface="+mn-lt"/>
              </a:rPr>
              <a:t>到</a:t>
            </a:r>
            <a:r>
              <a:rPr kumimoji="1" lang="en-US" altLang="zh-CN" sz="2400" dirty="0">
                <a:solidFill>
                  <a:schemeClr val="tx1">
                    <a:lumMod val="75000"/>
                    <a:lumOff val="25000"/>
                  </a:schemeClr>
                </a:solidFill>
                <a:cs typeface="+mn-ea"/>
                <a:sym typeface="+mn-lt"/>
              </a:rPr>
              <a:t>50%</a:t>
            </a:r>
            <a:r>
              <a:rPr kumimoji="1" lang="zh-CN" altLang="en-US" sz="2400" dirty="0">
                <a:solidFill>
                  <a:schemeClr val="tx1">
                    <a:lumMod val="75000"/>
                    <a:lumOff val="25000"/>
                  </a:schemeClr>
                </a:solidFill>
                <a:cs typeface="+mn-ea"/>
                <a:sym typeface="+mn-lt"/>
              </a:rPr>
              <a:t>，同时</a:t>
            </a:r>
            <a:r>
              <a:rPr kumimoji="1" lang="zh-CN" altLang="en-US" sz="2400" dirty="0">
                <a:solidFill>
                  <a:schemeClr val="tx1">
                    <a:lumMod val="75000"/>
                    <a:lumOff val="25000"/>
                  </a:schemeClr>
                </a:solidFill>
                <a:highlight>
                  <a:srgbClr val="FFFF00"/>
                </a:highlight>
                <a:cs typeface="+mn-ea"/>
                <a:sym typeface="+mn-lt"/>
              </a:rPr>
              <a:t>准确率并没有明显的下降</a:t>
            </a:r>
            <a:r>
              <a:rPr kumimoji="1" lang="zh-CN" altLang="en-US" sz="2400" dirty="0">
                <a:solidFill>
                  <a:schemeClr val="tx1">
                    <a:lumMod val="75000"/>
                    <a:lumOff val="25000"/>
                  </a:schemeClr>
                </a:solidFill>
                <a:cs typeface="+mn-ea"/>
                <a:sym typeface="+mn-lt"/>
              </a:rPr>
              <a:t>。</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而可逆残差网络的当前层的激活结果可以由每个</a:t>
            </a:r>
            <a:r>
              <a:rPr kumimoji="1" lang="en-US" altLang="zh-CN" sz="2400" dirty="0">
                <a:solidFill>
                  <a:schemeClr val="tx1">
                    <a:lumMod val="75000"/>
                    <a:lumOff val="25000"/>
                  </a:schemeClr>
                </a:solidFill>
                <a:cs typeface="+mn-ea"/>
                <a:sym typeface="+mn-lt"/>
              </a:rPr>
              <a:t>block</a:t>
            </a:r>
            <a:r>
              <a:rPr kumimoji="1" lang="zh-CN" altLang="en-US" sz="2400" dirty="0">
                <a:solidFill>
                  <a:schemeClr val="tx1">
                    <a:lumMod val="75000"/>
                    <a:lumOff val="25000"/>
                  </a:schemeClr>
                </a:solidFill>
                <a:cs typeface="+mn-ea"/>
                <a:sym typeface="+mn-lt"/>
              </a:rPr>
              <a:t>的最后一层的结果计算得出，也就是说如果我们知道模型的每个</a:t>
            </a:r>
            <a:r>
              <a:rPr kumimoji="1" lang="en-US" altLang="zh-CN" sz="2400" dirty="0">
                <a:solidFill>
                  <a:schemeClr val="tx1">
                    <a:lumMod val="75000"/>
                    <a:lumOff val="25000"/>
                  </a:schemeClr>
                </a:solidFill>
                <a:cs typeface="+mn-ea"/>
                <a:sym typeface="+mn-lt"/>
              </a:rPr>
              <a:t>block</a:t>
            </a:r>
            <a:r>
              <a:rPr kumimoji="1" lang="zh-CN" altLang="en-US" sz="2400" dirty="0">
                <a:solidFill>
                  <a:schemeClr val="tx1">
                    <a:lumMod val="75000"/>
                    <a:lumOff val="25000"/>
                  </a:schemeClr>
                </a:solidFill>
                <a:cs typeface="+mn-ea"/>
                <a:sym typeface="+mn-lt"/>
              </a:rPr>
              <a:t>的最后一层结果，我们便可以反向推出每一层的结果，这极大的</a:t>
            </a:r>
            <a:r>
              <a:rPr kumimoji="1" lang="zh-CN" altLang="en-US" sz="2400" dirty="0">
                <a:solidFill>
                  <a:schemeClr val="tx1">
                    <a:lumMod val="75000"/>
                    <a:lumOff val="25000"/>
                  </a:schemeClr>
                </a:solidFill>
                <a:highlight>
                  <a:srgbClr val="FFFF00"/>
                </a:highlight>
                <a:cs typeface="+mn-ea"/>
                <a:sym typeface="+mn-lt"/>
              </a:rPr>
              <a:t>节约了显存的占用</a:t>
            </a:r>
            <a:r>
              <a:rPr kumimoji="1" lang="zh-CN" altLang="en-US" sz="2400" dirty="0">
                <a:solidFill>
                  <a:schemeClr val="tx1">
                    <a:lumMod val="75000"/>
                    <a:lumOff val="25000"/>
                  </a:schemeClr>
                </a:solidFill>
                <a:cs typeface="+mn-ea"/>
                <a:sym typeface="+mn-lt"/>
              </a:rPr>
              <a:t>，使得我们可以在有限的显存空间上将模型的深度增加到无限深。</a:t>
            </a:r>
            <a:endParaRPr kumimoji="1" lang="en-US" altLang="zh-CN" sz="2400" dirty="0">
              <a:solidFill>
                <a:schemeClr val="tx1">
                  <a:lumMod val="75000"/>
                  <a:lumOff val="25000"/>
                </a:schemeClr>
              </a:solidFill>
              <a:cs typeface="+mn-ea"/>
              <a:sym typeface="+mn-lt"/>
            </a:endParaRPr>
          </a:p>
        </p:txBody>
      </p:sp>
      <p:sp>
        <p:nvSpPr>
          <p:cNvPr id="2" name="矩形 1"/>
          <p:cNvSpPr/>
          <p:nvPr/>
        </p:nvSpPr>
        <p:spPr>
          <a:xfrm>
            <a:off x="591190" y="170934"/>
            <a:ext cx="2627643"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可逆残差网络</a:t>
            </a:r>
          </a:p>
        </p:txBody>
      </p:sp>
    </p:spTree>
    <p:extLst>
      <p:ext uri="{BB962C8B-B14F-4D97-AF65-F5344CB8AC3E}">
        <p14:creationId xmlns:p14="http://schemas.microsoft.com/office/powerpoint/2010/main" val="382172686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591190" y="694154"/>
            <a:ext cx="5742935" cy="5019323"/>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highlight>
                  <a:srgbClr val="FFFF00"/>
                </a:highlight>
                <a:cs typeface="+mn-ea"/>
                <a:sym typeface="+mn-lt"/>
              </a:rPr>
              <a:t>增加潜在维度，以确保输入内容</a:t>
            </a:r>
            <a:r>
              <a:rPr kumimoji="1" lang="en-US" altLang="zh-CN" sz="2400" dirty="0">
                <a:solidFill>
                  <a:schemeClr val="tx1">
                    <a:lumMod val="75000"/>
                    <a:lumOff val="25000"/>
                  </a:schemeClr>
                </a:solidFill>
                <a:highlight>
                  <a:srgbClr val="FFFF00"/>
                </a:highlight>
                <a:cs typeface="+mn-ea"/>
                <a:sym typeface="+mn-lt"/>
              </a:rPr>
              <a:t>/</a:t>
            </a:r>
            <a:r>
              <a:rPr kumimoji="1" lang="zh-CN" altLang="en-US" sz="2400" dirty="0">
                <a:solidFill>
                  <a:schemeClr val="tx1">
                    <a:lumMod val="75000"/>
                    <a:lumOff val="25000"/>
                  </a:schemeClr>
                </a:solidFill>
                <a:highlight>
                  <a:srgbClr val="FFFF00"/>
                </a:highlight>
                <a:cs typeface="+mn-ea"/>
                <a:sym typeface="+mn-lt"/>
              </a:rPr>
              <a:t>风格图像特征通道可以被目标通道整除。</a:t>
            </a:r>
            <a:endParaRPr kumimoji="1" lang="en-US" altLang="zh-CN" sz="2400" dirty="0">
              <a:solidFill>
                <a:schemeClr val="tx1">
                  <a:lumMod val="75000"/>
                  <a:lumOff val="25000"/>
                </a:schemeClr>
              </a:solidFill>
              <a:highlight>
                <a:srgbClr val="FFFF00"/>
              </a:highlight>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en-US" altLang="zh-CN" sz="2400" dirty="0">
                <a:solidFill>
                  <a:schemeClr val="tx1">
                    <a:lumMod val="75000"/>
                    <a:lumOff val="25000"/>
                  </a:schemeClr>
                </a:solidFill>
                <a:cs typeface="+mn-ea"/>
                <a:sym typeface="+mn-lt"/>
              </a:rPr>
              <a:t>Injective padding</a:t>
            </a:r>
            <a:r>
              <a:rPr kumimoji="1" lang="zh-CN" altLang="en-US" sz="2400" dirty="0">
                <a:solidFill>
                  <a:schemeClr val="tx1">
                    <a:lumMod val="75000"/>
                    <a:lumOff val="25000"/>
                  </a:schemeClr>
                </a:solidFill>
                <a:cs typeface="+mn-ea"/>
                <a:sym typeface="+mn-lt"/>
              </a:rPr>
              <a:t>的思想是通过在特征图的边缘插入适当的像素，使得输入和输出之间的像素位置保持一对一映射。</a:t>
            </a: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优点：保持图像信息的</a:t>
            </a:r>
            <a:r>
              <a:rPr kumimoji="1" lang="zh-CN" altLang="en-US" sz="2400" dirty="0">
                <a:solidFill>
                  <a:srgbClr val="FF0000"/>
                </a:solidFill>
                <a:cs typeface="+mn-ea"/>
                <a:sym typeface="+mn-lt"/>
              </a:rPr>
              <a:t>完整性和准确性</a:t>
            </a:r>
            <a:r>
              <a:rPr kumimoji="1" lang="zh-CN" altLang="en-US" sz="2400" dirty="0">
                <a:solidFill>
                  <a:schemeClr val="tx1">
                    <a:lumMod val="75000"/>
                    <a:lumOff val="25000"/>
                  </a:schemeClr>
                </a:solidFill>
                <a:cs typeface="+mn-ea"/>
                <a:sym typeface="+mn-lt"/>
              </a:rPr>
              <a:t>，</a:t>
            </a:r>
            <a:r>
              <a:rPr kumimoji="1" lang="zh-CN" altLang="en-US" sz="2400" dirty="0">
                <a:solidFill>
                  <a:srgbClr val="FF0000"/>
                </a:solidFill>
                <a:cs typeface="+mn-ea"/>
                <a:sym typeface="+mn-lt"/>
              </a:rPr>
              <a:t>减少信息损失</a:t>
            </a:r>
            <a:r>
              <a:rPr kumimoji="1" lang="zh-CN" altLang="en-US" sz="2400" dirty="0">
                <a:solidFill>
                  <a:schemeClr val="tx1">
                    <a:lumMod val="75000"/>
                    <a:lumOff val="25000"/>
                  </a:schemeClr>
                </a:solidFill>
                <a:cs typeface="+mn-ea"/>
                <a:sym typeface="+mn-lt"/>
              </a:rPr>
              <a:t>，提高模型的</a:t>
            </a:r>
            <a:r>
              <a:rPr kumimoji="1" lang="zh-CN" altLang="en-US" sz="2400" dirty="0">
                <a:solidFill>
                  <a:srgbClr val="FF0000"/>
                </a:solidFill>
                <a:cs typeface="+mn-ea"/>
                <a:sym typeface="+mn-lt"/>
              </a:rPr>
              <a:t>性能和精度</a:t>
            </a:r>
            <a:r>
              <a:rPr kumimoji="1" lang="zh-CN" altLang="en-US" sz="2400" dirty="0">
                <a:solidFill>
                  <a:schemeClr val="tx1">
                    <a:lumMod val="75000"/>
                    <a:lumOff val="25000"/>
                  </a:schemeClr>
                </a:solidFill>
                <a:cs typeface="+mn-ea"/>
                <a:sym typeface="+mn-lt"/>
              </a:rPr>
              <a:t>。</a:t>
            </a:r>
          </a:p>
        </p:txBody>
      </p:sp>
      <p:sp>
        <p:nvSpPr>
          <p:cNvPr id="2" name="矩形 1"/>
          <p:cNvSpPr/>
          <p:nvPr/>
        </p:nvSpPr>
        <p:spPr>
          <a:xfrm>
            <a:off x="591190" y="170934"/>
            <a:ext cx="2627643"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单射填充模块</a:t>
            </a:r>
          </a:p>
        </p:txBody>
      </p:sp>
      <p:pic>
        <p:nvPicPr>
          <p:cNvPr id="1026" name="Picture 2">
            <a:extLst>
              <a:ext uri="{FF2B5EF4-FFF2-40B4-BE49-F238E27FC236}">
                <a16:creationId xmlns:a16="http://schemas.microsoft.com/office/drawing/2014/main" id="{CBFA69E4-9F71-7CB7-40B2-9C14EFAC1A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4125" y="2095500"/>
            <a:ext cx="585787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708388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1196337"/>
            <a:ext cx="8677563" cy="3357329"/>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highlight>
                  <a:srgbClr val="FFFF00"/>
                </a:highlight>
                <a:cs typeface="+mn-ea"/>
                <a:sym typeface="+mn-lt"/>
              </a:rPr>
              <a:t>增加通道数的同时压缩输入特征图的空间维度</a:t>
            </a: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由卷积层和池化操作的组合组成：卷积层负责减少通道数，而池化操作则减小空间维度。</a:t>
            </a:r>
            <a:endParaRPr kumimoji="1" lang="en-US" altLang="zh-CN" sz="2400" dirty="0">
              <a:solidFill>
                <a:schemeClr val="tx1">
                  <a:lumMod val="75000"/>
                  <a:lumOff val="25000"/>
                </a:schemeClr>
              </a:solidFill>
              <a:cs typeface="+mn-ea"/>
              <a:sym typeface="+mn-lt"/>
            </a:endParaRPr>
          </a:p>
          <a:p>
            <a:pPr>
              <a:lnSpc>
                <a:spcPct val="150000"/>
              </a:lnSpc>
            </a:pPr>
            <a:endParaRPr kumimoji="1" lang="zh-CN" altLang="en-US"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优点：</a:t>
            </a:r>
            <a:r>
              <a:rPr kumimoji="1" lang="zh-CN" altLang="en-US" sz="2400" dirty="0">
                <a:solidFill>
                  <a:srgbClr val="FF0000"/>
                </a:solidFill>
                <a:cs typeface="+mn-ea"/>
                <a:sym typeface="+mn-lt"/>
              </a:rPr>
              <a:t>提高信息流的效率</a:t>
            </a:r>
            <a:r>
              <a:rPr kumimoji="1" lang="zh-CN" altLang="en-US" sz="2400" dirty="0">
                <a:solidFill>
                  <a:schemeClr val="tx1">
                    <a:lumMod val="75000"/>
                    <a:lumOff val="25000"/>
                  </a:schemeClr>
                </a:solidFill>
                <a:cs typeface="+mn-ea"/>
                <a:sym typeface="+mn-lt"/>
              </a:rPr>
              <a:t>，并在网络中实现</a:t>
            </a:r>
            <a:r>
              <a:rPr kumimoji="1" lang="zh-CN" altLang="en-US" sz="2400" dirty="0">
                <a:solidFill>
                  <a:srgbClr val="FF0000"/>
                </a:solidFill>
                <a:cs typeface="+mn-ea"/>
                <a:sym typeface="+mn-lt"/>
              </a:rPr>
              <a:t>更好的特征表示</a:t>
            </a:r>
            <a:r>
              <a:rPr kumimoji="1" lang="zh-CN" altLang="en-US" sz="2400" dirty="0">
                <a:solidFill>
                  <a:schemeClr val="tx1">
                    <a:lumMod val="75000"/>
                    <a:lumOff val="25000"/>
                  </a:schemeClr>
                </a:solidFill>
                <a:cs typeface="+mn-ea"/>
                <a:sym typeface="+mn-lt"/>
              </a:rPr>
              <a:t>。</a:t>
            </a:r>
          </a:p>
        </p:txBody>
      </p:sp>
      <p:sp>
        <p:nvSpPr>
          <p:cNvPr id="2" name="矩形 1"/>
          <p:cNvSpPr/>
          <p:nvPr/>
        </p:nvSpPr>
        <p:spPr>
          <a:xfrm>
            <a:off x="591190" y="170934"/>
            <a:ext cx="2627643"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空间压缩模块</a:t>
            </a:r>
          </a:p>
        </p:txBody>
      </p:sp>
    </p:spTree>
    <p:extLst>
      <p:ext uri="{BB962C8B-B14F-4D97-AF65-F5344CB8AC3E}">
        <p14:creationId xmlns:p14="http://schemas.microsoft.com/office/powerpoint/2010/main" val="311307264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1196337"/>
            <a:ext cx="8677563" cy="2803332"/>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highlight>
                  <a:srgbClr val="FFFF00"/>
                </a:highlight>
                <a:cs typeface="+mn-ea"/>
                <a:sym typeface="+mn-lt"/>
              </a:rPr>
              <a:t>将前向推理过程中积累的冗余信息清除</a:t>
            </a:r>
            <a:endParaRPr kumimoji="1" lang="en-US" altLang="zh-CN" sz="2400" dirty="0">
              <a:solidFill>
                <a:schemeClr val="tx1">
                  <a:lumMod val="75000"/>
                  <a:lumOff val="25000"/>
                </a:schemeClr>
              </a:solidFill>
              <a:highlight>
                <a:srgbClr val="FFFF00"/>
              </a:highlight>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冗余信息：压缩模块通过减少空间信息并相应增加通道维度来捕获大尺度的风格信息，这一操作以指数方式增加了通道的数量。</a:t>
            </a:r>
          </a:p>
        </p:txBody>
      </p:sp>
      <p:sp>
        <p:nvSpPr>
          <p:cNvPr id="2" name="矩形 1"/>
          <p:cNvSpPr/>
          <p:nvPr/>
        </p:nvSpPr>
        <p:spPr>
          <a:xfrm>
            <a:off x="579969" y="170934"/>
            <a:ext cx="2650085"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通道细化模块</a:t>
            </a:r>
          </a:p>
        </p:txBody>
      </p:sp>
    </p:spTree>
    <p:extLst>
      <p:ext uri="{BB962C8B-B14F-4D97-AF65-F5344CB8AC3E}">
        <p14:creationId xmlns:p14="http://schemas.microsoft.com/office/powerpoint/2010/main" val="147724364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7301058" y="626868"/>
            <a:ext cx="2470676" cy="1446550"/>
          </a:xfrm>
          <a:prstGeom prst="rect">
            <a:avLst/>
          </a:prstGeom>
          <a:noFill/>
        </p:spPr>
        <p:txBody>
          <a:bodyPr wrap="none" rtlCol="0">
            <a:spAutoFit/>
          </a:bodyPr>
          <a:lstStyle/>
          <a:p>
            <a:r>
              <a:rPr kumimoji="1" lang="zh-CN" altLang="en-US" sz="4800" b="1" dirty="0">
                <a:solidFill>
                  <a:schemeClr val="tx1">
                    <a:lumMod val="75000"/>
                    <a:lumOff val="25000"/>
                  </a:schemeClr>
                </a:solidFill>
                <a:cs typeface="+mn-ea"/>
                <a:sym typeface="+mn-lt"/>
              </a:rPr>
              <a:t>目录</a:t>
            </a:r>
            <a:endParaRPr kumimoji="1" lang="en-US" altLang="zh-CN" sz="4800" b="1" dirty="0">
              <a:solidFill>
                <a:schemeClr val="tx1">
                  <a:lumMod val="75000"/>
                  <a:lumOff val="25000"/>
                </a:schemeClr>
              </a:solidFill>
              <a:cs typeface="+mn-ea"/>
              <a:sym typeface="+mn-lt"/>
            </a:endParaRPr>
          </a:p>
          <a:p>
            <a:r>
              <a:rPr kumimoji="1" lang="en-US" altLang="zh-CN" sz="4000" b="1" dirty="0">
                <a:solidFill>
                  <a:schemeClr val="tx1">
                    <a:lumMod val="75000"/>
                    <a:lumOff val="25000"/>
                  </a:schemeClr>
                </a:solidFill>
                <a:cs typeface="+mn-ea"/>
                <a:sym typeface="+mn-lt"/>
              </a:rPr>
              <a:t>CONTENTS</a:t>
            </a:r>
            <a:endParaRPr kumimoji="1" lang="zh-CN" altLang="en-US" sz="4000" b="1" dirty="0">
              <a:solidFill>
                <a:schemeClr val="tx1">
                  <a:lumMod val="75000"/>
                  <a:lumOff val="25000"/>
                </a:schemeClr>
              </a:solidFill>
              <a:cs typeface="+mn-ea"/>
              <a:sym typeface="+mn-lt"/>
            </a:endParaRPr>
          </a:p>
        </p:txBody>
      </p:sp>
      <p:sp>
        <p:nvSpPr>
          <p:cNvPr id="4" name="文本框 3"/>
          <p:cNvSpPr txBox="1"/>
          <p:nvPr/>
        </p:nvSpPr>
        <p:spPr>
          <a:xfrm>
            <a:off x="7301058" y="2073418"/>
            <a:ext cx="3012299" cy="4278544"/>
          </a:xfrm>
          <a:prstGeom prst="rect">
            <a:avLst/>
          </a:prstGeom>
          <a:noFill/>
        </p:spPr>
        <p:txBody>
          <a:bodyPr wrap="none" rtlCol="0">
            <a:spAutoFit/>
          </a:bodyPr>
          <a:lstStyle/>
          <a:p>
            <a:pPr marL="342900" indent="-342900">
              <a:lnSpc>
                <a:spcPct val="20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综述</a:t>
            </a:r>
            <a:endParaRPr kumimoji="1" lang="en-US" altLang="zh-CN" sz="2800" dirty="0">
              <a:solidFill>
                <a:schemeClr val="tx1">
                  <a:lumMod val="75000"/>
                  <a:lumOff val="25000"/>
                </a:schemeClr>
              </a:solidFill>
              <a:cs typeface="+mn-ea"/>
              <a:sym typeface="+mn-lt"/>
            </a:endParaRPr>
          </a:p>
          <a:p>
            <a:pPr marL="342900" indent="-342900">
              <a:lnSpc>
                <a:spcPct val="200000"/>
              </a:lnSpc>
              <a:buFont typeface="Arial" panose="020B0604020202020204" pitchFamily="34" charset="0"/>
              <a:buChar char="•"/>
            </a:pPr>
            <a:r>
              <a:rPr kumimoji="1" lang="en-US" altLang="zh-CN" sz="2800" dirty="0">
                <a:solidFill>
                  <a:schemeClr val="tx1">
                    <a:lumMod val="75000"/>
                    <a:lumOff val="25000"/>
                  </a:schemeClr>
                </a:solidFill>
                <a:cs typeface="+mn-ea"/>
                <a:sym typeface="+mn-lt"/>
              </a:rPr>
              <a:t>CAP-</a:t>
            </a:r>
            <a:r>
              <a:rPr kumimoji="1" lang="en-US" altLang="zh-CN" sz="2800" dirty="0" err="1">
                <a:solidFill>
                  <a:schemeClr val="tx1">
                    <a:lumMod val="75000"/>
                    <a:lumOff val="25000"/>
                  </a:schemeClr>
                </a:solidFill>
                <a:cs typeface="+mn-ea"/>
                <a:sym typeface="+mn-lt"/>
              </a:rPr>
              <a:t>VSTNet</a:t>
            </a:r>
            <a:r>
              <a:rPr kumimoji="1" lang="zh-CN" altLang="en-US" sz="2800" dirty="0">
                <a:solidFill>
                  <a:schemeClr val="tx1">
                    <a:lumMod val="75000"/>
                    <a:lumOff val="25000"/>
                  </a:schemeClr>
                </a:solidFill>
                <a:cs typeface="+mn-ea"/>
                <a:sym typeface="+mn-lt"/>
              </a:rPr>
              <a:t>模型</a:t>
            </a:r>
            <a:endParaRPr kumimoji="1" lang="en-US" altLang="zh-CN" sz="2800" dirty="0">
              <a:solidFill>
                <a:schemeClr val="tx1">
                  <a:lumMod val="75000"/>
                  <a:lumOff val="25000"/>
                </a:schemeClr>
              </a:solidFill>
              <a:cs typeface="+mn-ea"/>
              <a:sym typeface="+mn-lt"/>
            </a:endParaRPr>
          </a:p>
          <a:p>
            <a:pPr marL="342900" indent="-342900">
              <a:lnSpc>
                <a:spcPct val="200000"/>
              </a:lnSpc>
              <a:buFont typeface="Arial" panose="020B0604020202020204" pitchFamily="34" charset="0"/>
              <a:buChar char="•"/>
            </a:pPr>
            <a:r>
              <a:rPr kumimoji="1" lang="en-US" altLang="zh-CN" sz="2800" dirty="0" err="1">
                <a:solidFill>
                  <a:schemeClr val="tx1">
                    <a:lumMod val="75000"/>
                    <a:lumOff val="25000"/>
                  </a:schemeClr>
                </a:solidFill>
                <a:cs typeface="+mn-ea"/>
                <a:sym typeface="+mn-lt"/>
              </a:rPr>
              <a:t>DEADiff</a:t>
            </a:r>
            <a:r>
              <a:rPr kumimoji="1" lang="zh-CN" altLang="en-US" sz="2800" dirty="0">
                <a:solidFill>
                  <a:schemeClr val="tx1">
                    <a:lumMod val="75000"/>
                    <a:lumOff val="25000"/>
                  </a:schemeClr>
                </a:solidFill>
                <a:cs typeface="+mn-ea"/>
                <a:sym typeface="+mn-lt"/>
              </a:rPr>
              <a:t>模型</a:t>
            </a:r>
            <a:endParaRPr kumimoji="1" lang="en-US" altLang="zh-CN" sz="2800" dirty="0">
              <a:solidFill>
                <a:schemeClr val="tx1">
                  <a:lumMod val="75000"/>
                  <a:lumOff val="25000"/>
                </a:schemeClr>
              </a:solidFill>
              <a:cs typeface="+mn-ea"/>
              <a:sym typeface="+mn-lt"/>
            </a:endParaRPr>
          </a:p>
          <a:p>
            <a:pPr marL="342900" indent="-342900">
              <a:lnSpc>
                <a:spcPct val="200000"/>
              </a:lnSpc>
              <a:buFont typeface="Arial" panose="020B0604020202020204" pitchFamily="34" charset="0"/>
              <a:buChar char="•"/>
            </a:pPr>
            <a:r>
              <a:rPr kumimoji="1" lang="en-US" altLang="zh-CN" sz="2800" dirty="0" err="1">
                <a:solidFill>
                  <a:schemeClr val="tx1">
                    <a:lumMod val="75000"/>
                    <a:lumOff val="25000"/>
                  </a:schemeClr>
                </a:solidFill>
                <a:cs typeface="+mn-ea"/>
                <a:sym typeface="+mn-lt"/>
              </a:rPr>
              <a:t>LoRA</a:t>
            </a:r>
            <a:r>
              <a:rPr kumimoji="1" lang="zh-CN" altLang="en-US" sz="2800" dirty="0">
                <a:solidFill>
                  <a:schemeClr val="tx1">
                    <a:lumMod val="75000"/>
                    <a:lumOff val="25000"/>
                  </a:schemeClr>
                </a:solidFill>
                <a:cs typeface="+mn-ea"/>
                <a:sym typeface="+mn-lt"/>
              </a:rPr>
              <a:t>微调</a:t>
            </a:r>
            <a:endParaRPr kumimoji="1" lang="en-US" altLang="zh-CN" sz="2800" dirty="0">
              <a:solidFill>
                <a:schemeClr val="tx1">
                  <a:lumMod val="75000"/>
                  <a:lumOff val="25000"/>
                </a:schemeClr>
              </a:solidFill>
              <a:cs typeface="+mn-ea"/>
              <a:sym typeface="+mn-lt"/>
            </a:endParaRPr>
          </a:p>
          <a:p>
            <a:pPr marL="342900" indent="-342900">
              <a:lnSpc>
                <a:spcPct val="200000"/>
              </a:lnSpc>
              <a:buFont typeface="Arial" panose="020B0604020202020204" pitchFamily="34" charset="0"/>
              <a:buChar char="•"/>
            </a:pPr>
            <a:r>
              <a:rPr kumimoji="1" lang="zh-CN" altLang="en-US" sz="2800" dirty="0">
                <a:solidFill>
                  <a:schemeClr val="tx1">
                    <a:lumMod val="75000"/>
                    <a:lumOff val="25000"/>
                  </a:schemeClr>
                </a:solidFill>
                <a:cs typeface="+mn-ea"/>
                <a:sym typeface="+mn-lt"/>
              </a:rPr>
              <a:t>总结展望</a:t>
            </a:r>
          </a:p>
        </p:txBody>
      </p:sp>
      <p:sp>
        <p:nvSpPr>
          <p:cNvPr id="5" name="TextBox 4">
            <a:extLst>
              <a:ext uri="{FF2B5EF4-FFF2-40B4-BE49-F238E27FC236}">
                <a16:creationId xmlns:a16="http://schemas.microsoft.com/office/drawing/2014/main" id="{EB684C7E-20A7-9694-F2D4-694B922B40F4}"/>
              </a:ext>
            </a:extLst>
          </p:cNvPr>
          <p:cNvSpPr txBox="1"/>
          <p:nvPr/>
        </p:nvSpPr>
        <p:spPr>
          <a:xfrm>
            <a:off x="0" y="0"/>
            <a:ext cx="453650" cy="123111"/>
          </a:xfrm>
          <a:prstGeom prst="rect">
            <a:avLst/>
          </a:prstGeom>
          <a:noFill/>
        </p:spPr>
        <p:txBody>
          <a:bodyPr wrap="square" rtlCol="0">
            <a:spAutoFit/>
          </a:bodyPr>
          <a:lstStyle/>
          <a:p>
            <a:pPr>
              <a:lnSpc>
                <a:spcPct val="200000"/>
              </a:lnSpc>
            </a:pPr>
            <a:r>
              <a:rPr lang="zh-CN" altLang="en-US" sz="100" dirty="0">
                <a:solidFill>
                  <a:schemeClr val="tx1">
                    <a:alpha val="0"/>
                  </a:schemeClr>
                </a:solidFill>
                <a:cs typeface="+mn-ea"/>
                <a:sym typeface="+mn-lt"/>
              </a:rPr>
              <a:t>行业</a:t>
            </a:r>
            <a:r>
              <a:rPr lang="en-US" altLang="zh-CN" sz="100" dirty="0">
                <a:solidFill>
                  <a:schemeClr val="tx1">
                    <a:alpha val="0"/>
                  </a:schemeClr>
                </a:solidFill>
                <a:cs typeface="+mn-ea"/>
                <a:sym typeface="+mn-lt"/>
              </a:rPr>
              <a:t>PPT</a:t>
            </a:r>
            <a:r>
              <a:rPr lang="zh-CN" altLang="en-US" sz="100" dirty="0">
                <a:solidFill>
                  <a:schemeClr val="tx1">
                    <a:alpha val="0"/>
                  </a:schemeClr>
                </a:solidFill>
                <a:cs typeface="+mn-ea"/>
                <a:sym typeface="+mn-lt"/>
              </a:rPr>
              <a:t>模板</a:t>
            </a:r>
            <a:r>
              <a:rPr lang="en-US" altLang="zh-CN" sz="100" dirty="0">
                <a:solidFill>
                  <a:schemeClr val="tx1">
                    <a:alpha val="0"/>
                  </a:schemeClr>
                </a:solidFill>
                <a:cs typeface="+mn-ea"/>
                <a:sym typeface="+mn-lt"/>
              </a:rPr>
              <a:t>http://www.1ppt.com/hangye/</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p:cNvSpPr txBox="1"/>
              <p:nvPr/>
            </p:nvSpPr>
            <p:spPr>
              <a:xfrm>
                <a:off x="1757218" y="1196337"/>
                <a:ext cx="8677563" cy="3753143"/>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使用传统的</a:t>
                </a:r>
                <a:r>
                  <a:rPr kumimoji="1" lang="en-US" altLang="zh-CN" sz="2400" dirty="0">
                    <a:solidFill>
                      <a:schemeClr val="tx1">
                        <a:lumMod val="75000"/>
                        <a:lumOff val="25000"/>
                      </a:schemeClr>
                    </a:solidFill>
                    <a:cs typeface="+mn-ea"/>
                    <a:sym typeface="+mn-lt"/>
                  </a:rPr>
                  <a:t>WCT</a:t>
                </a:r>
                <a:r>
                  <a:rPr kumimoji="1" lang="zh-CN" altLang="en-US" sz="2400" dirty="0">
                    <a:solidFill>
                      <a:schemeClr val="tx1">
                        <a:lumMod val="75000"/>
                        <a:lumOff val="25000"/>
                      </a:schemeClr>
                    </a:solidFill>
                    <a:cs typeface="+mn-ea"/>
                    <a:sym typeface="+mn-lt"/>
                  </a:rPr>
                  <a:t>作为风格转换模块时，涉及到的奇异值分解：</a:t>
                </a:r>
                <a:endParaRPr kumimoji="1" lang="en-US" altLang="zh-CN" sz="2400" dirty="0">
                  <a:solidFill>
                    <a:schemeClr val="tx1">
                      <a:lumMod val="75000"/>
                      <a:lumOff val="25000"/>
                    </a:schemeClr>
                  </a:solidFill>
                  <a:cs typeface="+mn-ea"/>
                  <a:sym typeface="+mn-lt"/>
                </a:endParaRPr>
              </a:p>
              <a:p>
                <a:pPr algn="ctr">
                  <a:lnSpc>
                    <a:spcPct val="150000"/>
                  </a:lnSpc>
                </a:pPr>
                <a14:m>
                  <m:oMath xmlns:m="http://schemas.openxmlformats.org/officeDocument/2006/math">
                    <m:r>
                      <a:rPr lang="en-US" altLang="zh-CN" sz="2400" b="0" i="1" smtClean="0">
                        <a:solidFill>
                          <a:srgbClr val="2C2C36"/>
                        </a:solidFill>
                        <a:effectLst/>
                        <a:highlight>
                          <a:srgbClr val="FFFFFF"/>
                        </a:highlight>
                        <a:latin typeface="Cambria Math" panose="02040503050406030204" pitchFamily="18" charset="0"/>
                      </a:rPr>
                      <m:t>𝐷</m:t>
                    </m:r>
                    <m:r>
                      <a:rPr lang="en-US" altLang="zh-CN" sz="2400" b="0" i="1" smtClean="0">
                        <a:solidFill>
                          <a:srgbClr val="2C2C36"/>
                        </a:solidFill>
                        <a:effectLst/>
                        <a:highlight>
                          <a:srgbClr val="FFFFFF"/>
                        </a:highlight>
                        <a:latin typeface="Cambria Math" panose="02040503050406030204" pitchFamily="18" charset="0"/>
                      </a:rPr>
                      <m:t>=</m:t>
                    </m:r>
                    <m:f>
                      <m:fPr>
                        <m:ctrlPr>
                          <a:rPr lang="en-US" altLang="zh-CN" sz="2400" b="0" i="1" smtClean="0">
                            <a:solidFill>
                              <a:srgbClr val="2C2C36"/>
                            </a:solidFill>
                            <a:effectLst/>
                            <a:highlight>
                              <a:srgbClr val="FFFFFF"/>
                            </a:highlight>
                            <a:latin typeface="Cambria Math" panose="02040503050406030204" pitchFamily="18" charset="0"/>
                          </a:rPr>
                        </m:ctrlPr>
                      </m:fPr>
                      <m:num>
                        <m:r>
                          <a:rPr lang="en-US" altLang="zh-CN" sz="2400" b="0" i="1" smtClean="0">
                            <a:solidFill>
                              <a:srgbClr val="2C2C36"/>
                            </a:solidFill>
                            <a:effectLst/>
                            <a:highlight>
                              <a:srgbClr val="FFFFFF"/>
                            </a:highlight>
                            <a:latin typeface="Cambria Math" panose="02040503050406030204" pitchFamily="18" charset="0"/>
                          </a:rPr>
                          <m:t>1</m:t>
                        </m:r>
                      </m:num>
                      <m:den>
                        <m:sSub>
                          <m:sSubPr>
                            <m:ctrlPr>
                              <a:rPr lang="en-US" altLang="zh-CN" sz="2400" b="0" i="1" smtClean="0">
                                <a:solidFill>
                                  <a:srgbClr val="2C2C36"/>
                                </a:solidFill>
                                <a:effectLst/>
                                <a:highlight>
                                  <a:srgbClr val="FFFFFF"/>
                                </a:highlight>
                                <a:latin typeface="Cambria Math" panose="02040503050406030204" pitchFamily="18" charset="0"/>
                              </a:rPr>
                            </m:ctrlPr>
                          </m:sSubPr>
                          <m:e>
                            <m:r>
                              <m:rPr>
                                <m:sty m:val="p"/>
                              </m:rPr>
                              <a:rPr lang="en-US" altLang="zh-CN" sz="2400" b="0" i="1" smtClean="0">
                                <a:solidFill>
                                  <a:srgbClr val="2C2C36"/>
                                </a:solidFill>
                                <a:effectLst/>
                                <a:highlight>
                                  <a:srgbClr val="FFFFFF"/>
                                </a:highlight>
                                <a:latin typeface="Cambria Math" panose="02040503050406030204" pitchFamily="18" charset="0"/>
                              </a:rPr>
                              <m:t>min</m:t>
                            </m:r>
                          </m:e>
                          <m:sub>
                            <m:r>
                              <a:rPr lang="en-US" altLang="zh-CN" sz="2400" b="0" i="1" smtClean="0">
                                <a:solidFill>
                                  <a:srgbClr val="2C2C36"/>
                                </a:solidFill>
                                <a:effectLst/>
                                <a:highlight>
                                  <a:srgbClr val="FFFFFF"/>
                                </a:highlight>
                                <a:latin typeface="Cambria Math" panose="02040503050406030204" pitchFamily="18" charset="0"/>
                              </a:rPr>
                              <m:t>𝜎</m:t>
                            </m:r>
                          </m:sub>
                        </m:sSub>
                        <m:sSubSup>
                          <m:sSubSupPr>
                            <m:ctrlPr>
                              <a:rPr lang="en-US" altLang="zh-CN" sz="2400" b="0" i="1" smtClean="0">
                                <a:solidFill>
                                  <a:srgbClr val="2C2C36"/>
                                </a:solidFill>
                                <a:effectLst/>
                                <a:highlight>
                                  <a:srgbClr val="FFFFFF"/>
                                </a:highlight>
                                <a:latin typeface="Cambria Math" panose="02040503050406030204" pitchFamily="18" charset="0"/>
                              </a:rPr>
                            </m:ctrlPr>
                          </m:sSubSupPr>
                          <m:e>
                            <m:r>
                              <a:rPr lang="en-US" altLang="zh-CN" sz="2400" b="0" i="1" smtClean="0">
                                <a:solidFill>
                                  <a:srgbClr val="2C2C36"/>
                                </a:solidFill>
                                <a:effectLst/>
                                <a:highlight>
                                  <a:srgbClr val="FFFFFF"/>
                                </a:highlight>
                                <a:latin typeface="Cambria Math" panose="02040503050406030204" pitchFamily="18" charset="0"/>
                              </a:rPr>
                              <m:t>𝜎</m:t>
                            </m:r>
                          </m:e>
                          <m:sub>
                            <m:r>
                              <a:rPr lang="en-US" altLang="zh-CN" sz="2400" b="0" i="1" smtClean="0">
                                <a:solidFill>
                                  <a:srgbClr val="2C2C36"/>
                                </a:solidFill>
                                <a:effectLst/>
                                <a:highlight>
                                  <a:srgbClr val="FFFFFF"/>
                                </a:highlight>
                                <a:latin typeface="Cambria Math" panose="02040503050406030204" pitchFamily="18" charset="0"/>
                              </a:rPr>
                              <m:t>𝑖</m:t>
                            </m:r>
                          </m:sub>
                          <m:sup>
                            <m:r>
                              <a:rPr lang="en-US" altLang="zh-CN" sz="2400" b="0" i="1" smtClean="0">
                                <a:solidFill>
                                  <a:srgbClr val="2C2C36"/>
                                </a:solidFill>
                                <a:effectLst/>
                                <a:highlight>
                                  <a:srgbClr val="FFFFFF"/>
                                </a:highlight>
                                <a:latin typeface="Cambria Math" panose="02040503050406030204" pitchFamily="18" charset="0"/>
                              </a:rPr>
                              <m:t>2</m:t>
                            </m:r>
                          </m:sup>
                        </m:sSubSup>
                        <m:r>
                          <a:rPr lang="en-US" altLang="zh-CN" sz="2400" b="0" i="1" smtClean="0">
                            <a:solidFill>
                              <a:srgbClr val="2C2C36"/>
                            </a:solidFill>
                            <a:effectLst/>
                            <a:highlight>
                              <a:srgbClr val="FFFFFF"/>
                            </a:highlight>
                            <a:latin typeface="Cambria Math" panose="02040503050406030204" pitchFamily="18" charset="0"/>
                          </a:rPr>
                          <m:t>−</m:t>
                        </m:r>
                        <m:sSubSup>
                          <m:sSubSupPr>
                            <m:ctrlPr>
                              <a:rPr lang="en-US" altLang="zh-CN" sz="2400" b="0" i="1" smtClean="0">
                                <a:solidFill>
                                  <a:srgbClr val="2C2C36"/>
                                </a:solidFill>
                                <a:effectLst/>
                                <a:highlight>
                                  <a:srgbClr val="FFFFFF"/>
                                </a:highlight>
                                <a:latin typeface="Cambria Math" panose="02040503050406030204" pitchFamily="18" charset="0"/>
                              </a:rPr>
                            </m:ctrlPr>
                          </m:sSubSupPr>
                          <m:e>
                            <m:r>
                              <a:rPr lang="en-US" altLang="zh-CN" sz="2400" b="0" i="1" smtClean="0">
                                <a:solidFill>
                                  <a:srgbClr val="2C2C36"/>
                                </a:solidFill>
                                <a:effectLst/>
                                <a:highlight>
                                  <a:srgbClr val="FFFFFF"/>
                                </a:highlight>
                                <a:latin typeface="Cambria Math" panose="02040503050406030204" pitchFamily="18" charset="0"/>
                              </a:rPr>
                              <m:t>𝜎</m:t>
                            </m:r>
                          </m:e>
                          <m:sub>
                            <m:r>
                              <a:rPr lang="en-US" altLang="zh-CN" sz="2400" b="0" i="1" smtClean="0">
                                <a:solidFill>
                                  <a:srgbClr val="2C2C36"/>
                                </a:solidFill>
                                <a:effectLst/>
                                <a:highlight>
                                  <a:srgbClr val="FFFFFF"/>
                                </a:highlight>
                                <a:latin typeface="Cambria Math" panose="02040503050406030204" pitchFamily="18" charset="0"/>
                              </a:rPr>
                              <m:t>𝑗</m:t>
                            </m:r>
                          </m:sub>
                          <m:sup>
                            <m:r>
                              <a:rPr lang="en-US" altLang="zh-CN" sz="2400" b="0" i="1" smtClean="0">
                                <a:solidFill>
                                  <a:srgbClr val="2C2C36"/>
                                </a:solidFill>
                                <a:effectLst/>
                                <a:highlight>
                                  <a:srgbClr val="FFFFFF"/>
                                </a:highlight>
                                <a:latin typeface="Cambria Math" panose="02040503050406030204" pitchFamily="18" charset="0"/>
                              </a:rPr>
                              <m:t>2</m:t>
                            </m:r>
                          </m:sup>
                        </m:sSubSup>
                      </m:den>
                    </m:f>
                  </m:oMath>
                </a14:m>
                <a:r>
                  <a:rPr lang="en-US" altLang="zh-CN" sz="2400" b="0" i="1" dirty="0">
                    <a:solidFill>
                      <a:srgbClr val="2C2C36"/>
                    </a:solidFill>
                    <a:effectLst/>
                    <a:highlight>
                      <a:srgbClr val="FFFFFF"/>
                    </a:highlight>
                    <a:latin typeface="Cambria Math" panose="02040503050406030204" pitchFamily="18" charset="0"/>
                  </a:rPr>
                  <a:t>  </a:t>
                </a:r>
              </a:p>
              <a:p>
                <a:pPr algn="ctr">
                  <a:lnSpc>
                    <a:spcPct val="150000"/>
                  </a:lnSpc>
                </a:pPr>
                <a14:m>
                  <m:oMathPara xmlns:m="http://schemas.openxmlformats.org/officeDocument/2006/math">
                    <m:oMathParaPr>
                      <m:jc m:val="centerGroup"/>
                    </m:oMathParaPr>
                    <m:oMath xmlns:m="http://schemas.openxmlformats.org/officeDocument/2006/math">
                      <m:r>
                        <a:rPr lang="en-US" altLang="zh-CN" sz="2400" b="0" i="1" dirty="0" smtClean="0">
                          <a:solidFill>
                            <a:srgbClr val="2C2C36"/>
                          </a:solidFill>
                          <a:effectLst/>
                          <a:highlight>
                            <a:srgbClr val="FFFFFF"/>
                          </a:highlight>
                          <a:latin typeface="Cambria Math" panose="02040503050406030204" pitchFamily="18" charset="0"/>
                        </a:rPr>
                        <m:t>𝐴</m:t>
                      </m:r>
                      <m:r>
                        <a:rPr lang="en-US" altLang="zh-CN" sz="2400" b="0" i="1" dirty="0" smtClean="0">
                          <a:solidFill>
                            <a:srgbClr val="2C2C36"/>
                          </a:solidFill>
                          <a:effectLst/>
                          <a:highlight>
                            <a:srgbClr val="FFFFFF"/>
                          </a:highlight>
                          <a:latin typeface="Cambria Math" panose="02040503050406030204" pitchFamily="18" charset="0"/>
                        </a:rPr>
                        <m:t>=</m:t>
                      </m:r>
                      <m:r>
                        <a:rPr lang="en-US" altLang="zh-CN" sz="2400" b="0" i="1" dirty="0" smtClean="0">
                          <a:solidFill>
                            <a:srgbClr val="2C2C36"/>
                          </a:solidFill>
                          <a:effectLst/>
                          <a:highlight>
                            <a:srgbClr val="FFFFFF"/>
                          </a:highlight>
                          <a:latin typeface="Cambria Math" panose="02040503050406030204" pitchFamily="18" charset="0"/>
                        </a:rPr>
                        <m:t>𝑈</m:t>
                      </m:r>
                      <m:r>
                        <a:rPr lang="en-US" altLang="zh-CN" sz="2400" b="0" i="1" dirty="0" smtClean="0">
                          <a:solidFill>
                            <a:srgbClr val="2C2C36"/>
                          </a:solidFill>
                          <a:effectLst/>
                          <a:highlight>
                            <a:srgbClr val="FFFFFF"/>
                          </a:highlight>
                          <a:latin typeface="Cambria Math" panose="02040503050406030204" pitchFamily="18" charset="0"/>
                        </a:rPr>
                        <m:t>𝛴</m:t>
                      </m:r>
                      <m:sSup>
                        <m:sSupPr>
                          <m:ctrlPr>
                            <a:rPr lang="en-US" altLang="zh-CN" sz="2400" b="0" i="1" dirty="0" smtClean="0">
                              <a:solidFill>
                                <a:srgbClr val="2C2C36"/>
                              </a:solidFill>
                              <a:effectLst/>
                              <a:highlight>
                                <a:srgbClr val="FFFFFF"/>
                              </a:highlight>
                              <a:latin typeface="Cambria Math" panose="02040503050406030204" pitchFamily="18" charset="0"/>
                            </a:rPr>
                          </m:ctrlPr>
                        </m:sSupPr>
                        <m:e>
                          <m:r>
                            <a:rPr lang="en-US" altLang="zh-CN" sz="2400" b="0" i="1" dirty="0" smtClean="0">
                              <a:solidFill>
                                <a:srgbClr val="2C2C36"/>
                              </a:solidFill>
                              <a:effectLst/>
                              <a:highlight>
                                <a:srgbClr val="FFFFFF"/>
                              </a:highlight>
                              <a:latin typeface="Cambria Math" panose="02040503050406030204" pitchFamily="18" charset="0"/>
                            </a:rPr>
                            <m:t>𝑉</m:t>
                          </m:r>
                        </m:e>
                        <m:sup>
                          <m:r>
                            <a:rPr lang="en-US" altLang="zh-CN" sz="2400" b="0" i="1" dirty="0" smtClean="0">
                              <a:solidFill>
                                <a:srgbClr val="2C2C36"/>
                              </a:solidFill>
                              <a:effectLst/>
                              <a:highlight>
                                <a:srgbClr val="FFFFFF"/>
                              </a:highlight>
                              <a:latin typeface="Cambria Math" panose="02040503050406030204" pitchFamily="18" charset="0"/>
                            </a:rPr>
                            <m:t>𝑇</m:t>
                          </m:r>
                        </m:sup>
                      </m:sSup>
                    </m:oMath>
                  </m:oMathPara>
                </a14:m>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当内容或风格特征图的协方差矩阵的奇异值过于接近或相等时，按照传统</a:t>
                </a:r>
                <a:r>
                  <a:rPr kumimoji="1" lang="en-US" altLang="zh-CN" sz="2400" dirty="0">
                    <a:solidFill>
                      <a:schemeClr val="tx1">
                        <a:lumMod val="75000"/>
                        <a:lumOff val="25000"/>
                      </a:schemeClr>
                    </a:solidFill>
                    <a:cs typeface="+mn-ea"/>
                    <a:sym typeface="+mn-lt"/>
                  </a:rPr>
                  <a:t>WCT</a:t>
                </a:r>
                <a:r>
                  <a:rPr kumimoji="1" lang="zh-CN" altLang="en-US" sz="2400" dirty="0">
                    <a:solidFill>
                      <a:schemeClr val="tx1">
                        <a:lumMod val="75000"/>
                        <a:lumOff val="25000"/>
                      </a:schemeClr>
                    </a:solidFill>
                    <a:cs typeface="+mn-ea"/>
                    <a:sym typeface="+mn-lt"/>
                  </a:rPr>
                  <a:t>计算的梯度会趋向于无穷大导致梯度爆炸问题，导致训练崩溃。</a:t>
                </a:r>
              </a:p>
            </p:txBody>
          </p:sp>
        </mc:Choice>
        <mc:Fallback xmlns="">
          <p:sp>
            <p:nvSpPr>
              <p:cNvPr id="9" name="文本框 8"/>
              <p:cNvSpPr txBox="1">
                <a:spLocks noRot="1" noChangeAspect="1" noMove="1" noResize="1" noEditPoints="1" noAdjustHandles="1" noChangeArrowheads="1" noChangeShapeType="1" noTextEdit="1"/>
              </p:cNvSpPr>
              <p:nvPr/>
            </p:nvSpPr>
            <p:spPr>
              <a:xfrm>
                <a:off x="1757218" y="1196337"/>
                <a:ext cx="8677563" cy="3753143"/>
              </a:xfrm>
              <a:prstGeom prst="rect">
                <a:avLst/>
              </a:prstGeom>
              <a:blipFill>
                <a:blip r:embed="rId3"/>
                <a:stretch>
                  <a:fillRect l="-1053" r="-1545" b="-2597"/>
                </a:stretch>
              </a:blipFill>
            </p:spPr>
            <p:txBody>
              <a:bodyPr/>
              <a:lstStyle/>
              <a:p>
                <a:r>
                  <a:rPr lang="zh-CN" altLang="en-US">
                    <a:noFill/>
                  </a:rPr>
                  <a:t> </a:t>
                </a:r>
              </a:p>
            </p:txBody>
          </p:sp>
        </mc:Fallback>
      </mc:AlternateContent>
      <p:sp>
        <p:nvSpPr>
          <p:cNvPr id="2" name="矩形 1"/>
          <p:cNvSpPr/>
          <p:nvPr/>
        </p:nvSpPr>
        <p:spPr>
          <a:xfrm>
            <a:off x="579969" y="170934"/>
            <a:ext cx="2650085"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线性变换模块</a:t>
            </a:r>
          </a:p>
        </p:txBody>
      </p:sp>
    </p:spTree>
    <p:extLst>
      <p:ext uri="{BB962C8B-B14F-4D97-AF65-F5344CB8AC3E}">
        <p14:creationId xmlns:p14="http://schemas.microsoft.com/office/powerpoint/2010/main" val="179924107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文本框 8"/>
              <p:cNvSpPr txBox="1"/>
              <p:nvPr/>
            </p:nvSpPr>
            <p:spPr>
              <a:xfrm>
                <a:off x="1757218" y="1196337"/>
                <a:ext cx="8677563" cy="4142673"/>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highlight>
                      <a:srgbClr val="FFFF00"/>
                    </a:highlight>
                    <a:cs typeface="+mn-ea"/>
                    <a:sym typeface="+mn-lt"/>
                  </a:rPr>
                  <a:t>通过</a:t>
                </a:r>
                <a:r>
                  <a:rPr kumimoji="1" lang="en-US" altLang="zh-CN" sz="2400" dirty="0">
                    <a:solidFill>
                      <a:schemeClr val="tx1">
                        <a:lumMod val="75000"/>
                        <a:lumOff val="25000"/>
                      </a:schemeClr>
                    </a:solidFill>
                    <a:highlight>
                      <a:srgbClr val="FFFF00"/>
                    </a:highlight>
                    <a:cs typeface="+mn-ea"/>
                    <a:sym typeface="+mn-lt"/>
                  </a:rPr>
                  <a:t>Cholesky</a:t>
                </a:r>
                <a:r>
                  <a:rPr kumimoji="1" lang="zh-CN" altLang="en-US" sz="2400" dirty="0">
                    <a:solidFill>
                      <a:schemeClr val="tx1">
                        <a:lumMod val="75000"/>
                        <a:lumOff val="25000"/>
                      </a:schemeClr>
                    </a:solidFill>
                    <a:highlight>
                      <a:srgbClr val="FFFF00"/>
                    </a:highlight>
                    <a:cs typeface="+mn-ea"/>
                    <a:sym typeface="+mn-lt"/>
                  </a:rPr>
                  <a:t>无偏线性变换解决梯度爆炸问题</a:t>
                </a:r>
                <a:endParaRPr kumimoji="1" lang="en-US" altLang="zh-CN" sz="2400" dirty="0">
                  <a:solidFill>
                    <a:schemeClr val="tx1">
                      <a:lumMod val="75000"/>
                      <a:lumOff val="25000"/>
                    </a:schemeClr>
                  </a:solidFill>
                  <a:highlight>
                    <a:srgbClr val="FFFF00"/>
                  </a:highlight>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与奇异值分解（</a:t>
                </a:r>
                <a:r>
                  <a:rPr kumimoji="1" lang="en-US" altLang="zh-CN" sz="2400" dirty="0">
                    <a:solidFill>
                      <a:schemeClr val="tx1">
                        <a:lumMod val="75000"/>
                        <a:lumOff val="25000"/>
                      </a:schemeClr>
                    </a:solidFill>
                    <a:cs typeface="+mn-ea"/>
                    <a:sym typeface="+mn-lt"/>
                  </a:rPr>
                  <a:t>SVD</a:t>
                </a:r>
                <a:r>
                  <a:rPr kumimoji="1" lang="zh-CN" altLang="en-US" sz="2400" dirty="0">
                    <a:solidFill>
                      <a:schemeClr val="tx1">
                        <a:lumMod val="75000"/>
                        <a:lumOff val="25000"/>
                      </a:schemeClr>
                    </a:solidFill>
                    <a:cs typeface="+mn-ea"/>
                    <a:sym typeface="+mn-lt"/>
                  </a:rPr>
                  <a:t>）不同，这种方法不要求两个奇异值相等，因此更加稳定。</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此外，</a:t>
                </a:r>
                <a:r>
                  <a:rPr kumimoji="1" lang="en-US" altLang="zh-CN" sz="2400" dirty="0">
                    <a:solidFill>
                      <a:schemeClr val="tx1">
                        <a:lumMod val="75000"/>
                        <a:lumOff val="25000"/>
                      </a:schemeClr>
                    </a:solidFill>
                    <a:cs typeface="+mn-ea"/>
                    <a:sym typeface="+mn-lt"/>
                  </a:rPr>
                  <a:t>Cholesky</a:t>
                </a:r>
                <a:r>
                  <a:rPr kumimoji="1" lang="zh-CN" altLang="en-US" sz="2400" dirty="0">
                    <a:solidFill>
                      <a:schemeClr val="tx1">
                        <a:lumMod val="75000"/>
                        <a:lumOff val="25000"/>
                      </a:schemeClr>
                    </a:solidFill>
                    <a:cs typeface="+mn-ea"/>
                    <a:sym typeface="+mn-lt"/>
                  </a:rPr>
                  <a:t>分解的导数依赖于 </a:t>
                </a:r>
                <a14:m>
                  <m:oMath xmlns:m="http://schemas.openxmlformats.org/officeDocument/2006/math">
                    <m:f>
                      <m:fPr>
                        <m:ctrlPr>
                          <a:rPr kumimoji="1" lang="zh-CN" altLang="en-US" sz="2400" i="1" smtClean="0">
                            <a:solidFill>
                              <a:schemeClr val="tx1">
                                <a:lumMod val="75000"/>
                                <a:lumOff val="25000"/>
                              </a:schemeClr>
                            </a:solidFill>
                            <a:latin typeface="Cambria Math" panose="02040503050406030204" pitchFamily="18" charset="0"/>
                            <a:cs typeface="+mn-ea"/>
                            <a:sym typeface="+mn-lt"/>
                          </a:rPr>
                        </m:ctrlPr>
                      </m:fPr>
                      <m:num>
                        <m:r>
                          <a:rPr kumimoji="1" lang="zh-CN" altLang="en-US" sz="2400" i="1" smtClean="0">
                            <a:solidFill>
                              <a:schemeClr val="tx1">
                                <a:lumMod val="75000"/>
                                <a:lumOff val="25000"/>
                              </a:schemeClr>
                            </a:solidFill>
                            <a:latin typeface="Cambria Math" panose="02040503050406030204" pitchFamily="18" charset="0"/>
                            <a:cs typeface="+mn-ea"/>
                            <a:sym typeface="+mn-lt"/>
                          </a:rPr>
                          <m:t>1</m:t>
                        </m:r>
                      </m:num>
                      <m:den>
                        <m:r>
                          <a:rPr kumimoji="1" lang="zh-CN" altLang="en-US" sz="2400" i="1" smtClean="0">
                            <a:solidFill>
                              <a:schemeClr val="tx1">
                                <a:lumMod val="75000"/>
                                <a:lumOff val="25000"/>
                              </a:schemeClr>
                            </a:solidFill>
                            <a:latin typeface="Cambria Math" panose="02040503050406030204" pitchFamily="18" charset="0"/>
                            <a:cs typeface="+mn-ea"/>
                            <a:sym typeface="+mn-lt"/>
                          </a:rPr>
                          <m:t>𝜎</m:t>
                        </m:r>
                      </m:den>
                    </m:f>
                    <m:r>
                      <a:rPr kumimoji="1" lang="en-US" altLang="zh-CN" sz="2400" b="0" i="1" smtClean="0">
                        <a:solidFill>
                          <a:schemeClr val="tx1">
                            <a:lumMod val="75000"/>
                            <a:lumOff val="25000"/>
                          </a:schemeClr>
                        </a:solidFill>
                        <a:latin typeface="Cambria Math" panose="02040503050406030204" pitchFamily="18" charset="0"/>
                        <a:cs typeface="+mn-ea"/>
                        <a:sym typeface="+mn-lt"/>
                      </a:rPr>
                      <m:t> </m:t>
                    </m:r>
                  </m:oMath>
                </a14:m>
                <a:r>
                  <a:rPr kumimoji="1" lang="zh-CN" altLang="en-US" sz="2400" dirty="0">
                    <a:solidFill>
                      <a:schemeClr val="tx1">
                        <a:lumMod val="75000"/>
                        <a:lumOff val="25000"/>
                      </a:schemeClr>
                    </a:solidFill>
                    <a:cs typeface="+mn-ea"/>
                    <a:sym typeface="+mn-lt"/>
                  </a:rPr>
                  <a:t>的梯度，因此计算量远低于奇异值分解</a:t>
                </a:r>
              </a:p>
            </p:txBody>
          </p:sp>
        </mc:Choice>
        <mc:Fallback xmlns="">
          <p:sp>
            <p:nvSpPr>
              <p:cNvPr id="9" name="文本框 8"/>
              <p:cNvSpPr txBox="1">
                <a:spLocks noRot="1" noChangeAspect="1" noMove="1" noResize="1" noEditPoints="1" noAdjustHandles="1" noChangeArrowheads="1" noChangeShapeType="1" noTextEdit="1"/>
              </p:cNvSpPr>
              <p:nvPr/>
            </p:nvSpPr>
            <p:spPr>
              <a:xfrm>
                <a:off x="1757218" y="1196337"/>
                <a:ext cx="8677563" cy="4142673"/>
              </a:xfrm>
              <a:prstGeom prst="rect">
                <a:avLst/>
              </a:prstGeom>
              <a:blipFill>
                <a:blip r:embed="rId3"/>
                <a:stretch>
                  <a:fillRect l="-1053" r="-281" b="-2206"/>
                </a:stretch>
              </a:blipFill>
            </p:spPr>
            <p:txBody>
              <a:bodyPr/>
              <a:lstStyle/>
              <a:p>
                <a:r>
                  <a:rPr lang="zh-CN" altLang="en-US">
                    <a:noFill/>
                  </a:rPr>
                  <a:t> </a:t>
                </a:r>
              </a:p>
            </p:txBody>
          </p:sp>
        </mc:Fallback>
      </mc:AlternateContent>
      <p:sp>
        <p:nvSpPr>
          <p:cNvPr id="2" name="矩形 1"/>
          <p:cNvSpPr/>
          <p:nvPr/>
        </p:nvSpPr>
        <p:spPr>
          <a:xfrm>
            <a:off x="579969" y="170934"/>
            <a:ext cx="2650085"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线性变换模块</a:t>
            </a:r>
          </a:p>
        </p:txBody>
      </p:sp>
    </p:spTree>
    <p:extLst>
      <p:ext uri="{BB962C8B-B14F-4D97-AF65-F5344CB8AC3E}">
        <p14:creationId xmlns:p14="http://schemas.microsoft.com/office/powerpoint/2010/main" val="275341770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757218" y="4613936"/>
            <a:ext cx="3749974" cy="1141338"/>
          </a:xfrm>
          <a:prstGeom prst="rect">
            <a:avLst/>
          </a:prstGeom>
          <a:noFill/>
        </p:spPr>
        <p:txBody>
          <a:bodyPr wrap="square" rtlCol="0">
            <a:spAutoFit/>
          </a:bodyPr>
          <a:lstStyle/>
          <a:p>
            <a:pPr>
              <a:lnSpc>
                <a:spcPct val="150000"/>
              </a:lnSpc>
            </a:pPr>
            <a:r>
              <a:rPr lang="en-US" altLang="zh-CN" sz="2400" b="0" i="0" dirty="0">
                <a:solidFill>
                  <a:srgbClr val="555666"/>
                </a:solidFill>
                <a:effectLst/>
                <a:highlight>
                  <a:srgbClr val="EEF0F4"/>
                </a:highlight>
                <a:latin typeface="-apple-system"/>
              </a:rPr>
              <a:t>80 </a:t>
            </a:r>
            <a:r>
              <a:rPr lang="zh-CN" altLang="en-US" sz="2400" b="0" i="0" dirty="0">
                <a:solidFill>
                  <a:srgbClr val="555666"/>
                </a:solidFill>
                <a:effectLst/>
                <a:highlight>
                  <a:srgbClr val="EEF0F4"/>
                </a:highlight>
                <a:latin typeface="-apple-system"/>
              </a:rPr>
              <a:t>个物体类别的 </a:t>
            </a:r>
            <a:r>
              <a:rPr lang="en-US" altLang="zh-CN" sz="2400" i="0" dirty="0">
                <a:solidFill>
                  <a:srgbClr val="555666"/>
                </a:solidFill>
                <a:effectLst/>
                <a:highlight>
                  <a:srgbClr val="EEF0F4"/>
                </a:highlight>
                <a:latin typeface="-apple-system"/>
              </a:rPr>
              <a:t>MS COCO</a:t>
            </a:r>
          </a:p>
          <a:p>
            <a:pPr>
              <a:lnSpc>
                <a:spcPct val="150000"/>
              </a:lnSpc>
            </a:pPr>
            <a:r>
              <a:rPr lang="zh-CN" altLang="en-US" sz="2400" i="0" dirty="0">
                <a:solidFill>
                  <a:srgbClr val="555666"/>
                </a:solidFill>
                <a:effectLst/>
                <a:highlight>
                  <a:srgbClr val="EEF0F4"/>
                </a:highlight>
                <a:latin typeface="-apple-system"/>
              </a:rPr>
              <a:t>总共 </a:t>
            </a:r>
            <a:r>
              <a:rPr lang="en-US" altLang="zh-CN" sz="2400" i="0" dirty="0">
                <a:solidFill>
                  <a:srgbClr val="555666"/>
                </a:solidFill>
                <a:effectLst/>
                <a:highlight>
                  <a:srgbClr val="EEF0F4"/>
                </a:highlight>
                <a:latin typeface="-apple-system"/>
              </a:rPr>
              <a:t>82783 </a:t>
            </a:r>
            <a:r>
              <a:rPr lang="zh-CN" altLang="en-US" sz="2400" i="0" dirty="0">
                <a:solidFill>
                  <a:srgbClr val="555666"/>
                </a:solidFill>
                <a:effectLst/>
                <a:highlight>
                  <a:srgbClr val="EEF0F4"/>
                </a:highlight>
                <a:latin typeface="-apple-system"/>
              </a:rPr>
              <a:t>张照片</a:t>
            </a:r>
            <a:endParaRPr lang="en-US" altLang="zh-CN" sz="2400" i="0" dirty="0">
              <a:solidFill>
                <a:srgbClr val="555666"/>
              </a:solidFill>
              <a:effectLst/>
              <a:highlight>
                <a:srgbClr val="EEF0F4"/>
              </a:highlight>
              <a:latin typeface="-apple-system"/>
            </a:endParaRPr>
          </a:p>
        </p:txBody>
      </p:sp>
      <p:sp>
        <p:nvSpPr>
          <p:cNvPr id="2" name="矩形 1"/>
          <p:cNvSpPr/>
          <p:nvPr/>
        </p:nvSpPr>
        <p:spPr>
          <a:xfrm>
            <a:off x="623250"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训练数据        </a:t>
            </a:r>
          </a:p>
        </p:txBody>
      </p:sp>
      <p:pic>
        <p:nvPicPr>
          <p:cNvPr id="4" name="图片 3">
            <a:extLst>
              <a:ext uri="{FF2B5EF4-FFF2-40B4-BE49-F238E27FC236}">
                <a16:creationId xmlns:a16="http://schemas.microsoft.com/office/drawing/2014/main" id="{4792D256-FD06-2789-75AB-82FF9C091808}"/>
              </a:ext>
            </a:extLst>
          </p:cNvPr>
          <p:cNvPicPr>
            <a:picLocks noChangeAspect="1"/>
          </p:cNvPicPr>
          <p:nvPr/>
        </p:nvPicPr>
        <p:blipFill>
          <a:blip r:embed="rId3"/>
          <a:stretch>
            <a:fillRect/>
          </a:stretch>
        </p:blipFill>
        <p:spPr>
          <a:xfrm>
            <a:off x="6751771" y="1174278"/>
            <a:ext cx="3535218" cy="3314879"/>
          </a:xfrm>
          <a:prstGeom prst="rect">
            <a:avLst/>
          </a:prstGeom>
        </p:spPr>
      </p:pic>
      <p:pic>
        <p:nvPicPr>
          <p:cNvPr id="6" name="图片 5">
            <a:extLst>
              <a:ext uri="{FF2B5EF4-FFF2-40B4-BE49-F238E27FC236}">
                <a16:creationId xmlns:a16="http://schemas.microsoft.com/office/drawing/2014/main" id="{B75BD763-19C1-0D62-E480-3D1F08BD962B}"/>
              </a:ext>
            </a:extLst>
          </p:cNvPr>
          <p:cNvPicPr>
            <a:picLocks noChangeAspect="1"/>
          </p:cNvPicPr>
          <p:nvPr/>
        </p:nvPicPr>
        <p:blipFill>
          <a:blip r:embed="rId4"/>
          <a:stretch>
            <a:fillRect/>
          </a:stretch>
        </p:blipFill>
        <p:spPr>
          <a:xfrm>
            <a:off x="1905012" y="1169980"/>
            <a:ext cx="3535218" cy="3319177"/>
          </a:xfrm>
          <a:prstGeom prst="rect">
            <a:avLst/>
          </a:prstGeom>
        </p:spPr>
      </p:pic>
      <p:sp>
        <p:nvSpPr>
          <p:cNvPr id="7" name="文本框 6">
            <a:extLst>
              <a:ext uri="{FF2B5EF4-FFF2-40B4-BE49-F238E27FC236}">
                <a16:creationId xmlns:a16="http://schemas.microsoft.com/office/drawing/2014/main" id="{D94F259F-9539-EBF1-27C5-E704F99E5C16}"/>
              </a:ext>
            </a:extLst>
          </p:cNvPr>
          <p:cNvSpPr txBox="1"/>
          <p:nvPr/>
        </p:nvSpPr>
        <p:spPr>
          <a:xfrm>
            <a:off x="6751770" y="4613936"/>
            <a:ext cx="3897180" cy="1141338"/>
          </a:xfrm>
          <a:prstGeom prst="rect">
            <a:avLst/>
          </a:prstGeom>
          <a:noFill/>
        </p:spPr>
        <p:txBody>
          <a:bodyPr wrap="square" rtlCol="0">
            <a:spAutoFit/>
          </a:bodyPr>
          <a:lstStyle/>
          <a:p>
            <a:pPr>
              <a:lnSpc>
                <a:spcPct val="150000"/>
              </a:lnSpc>
            </a:pPr>
            <a:r>
              <a:rPr lang="zh-CN" altLang="en-US" sz="2400" b="0" i="0" dirty="0">
                <a:solidFill>
                  <a:srgbClr val="555666"/>
                </a:solidFill>
                <a:effectLst/>
                <a:highlight>
                  <a:srgbClr val="EEF0F4"/>
                </a:highlight>
                <a:latin typeface="-apple-system"/>
              </a:rPr>
              <a:t>三种动漫风格的 </a:t>
            </a:r>
            <a:r>
              <a:rPr lang="en-US" altLang="zh-CN" sz="2400" b="0" i="0" dirty="0">
                <a:solidFill>
                  <a:srgbClr val="555666"/>
                </a:solidFill>
                <a:effectLst/>
                <a:highlight>
                  <a:srgbClr val="EEF0F4"/>
                </a:highlight>
                <a:latin typeface="-apple-system"/>
              </a:rPr>
              <a:t>Link </a:t>
            </a:r>
            <a:r>
              <a:rPr lang="zh-CN" altLang="en-US" sz="2400" b="0" i="0" dirty="0">
                <a:solidFill>
                  <a:srgbClr val="555666"/>
                </a:solidFill>
                <a:effectLst/>
                <a:highlight>
                  <a:srgbClr val="EEF0F4"/>
                </a:highlight>
                <a:latin typeface="-apple-system"/>
              </a:rPr>
              <a:t>数据集</a:t>
            </a:r>
            <a:endParaRPr lang="en-US" altLang="zh-CN" sz="2400" b="0" i="0" dirty="0">
              <a:solidFill>
                <a:srgbClr val="555666"/>
              </a:solidFill>
              <a:effectLst/>
              <a:highlight>
                <a:srgbClr val="EEF0F4"/>
              </a:highlight>
              <a:latin typeface="-apple-system"/>
            </a:endParaRPr>
          </a:p>
          <a:p>
            <a:pPr>
              <a:lnSpc>
                <a:spcPct val="150000"/>
              </a:lnSpc>
            </a:pPr>
            <a:r>
              <a:rPr lang="zh-CN" altLang="en-US" sz="2400" i="0" dirty="0">
                <a:solidFill>
                  <a:srgbClr val="555666"/>
                </a:solidFill>
                <a:effectLst/>
                <a:highlight>
                  <a:srgbClr val="EEF0F4"/>
                </a:highlight>
                <a:latin typeface="-apple-system"/>
              </a:rPr>
              <a:t>总共 </a:t>
            </a:r>
            <a:r>
              <a:rPr lang="en-US" altLang="zh-CN" sz="2400" i="0" dirty="0">
                <a:solidFill>
                  <a:srgbClr val="555666"/>
                </a:solidFill>
                <a:effectLst/>
                <a:highlight>
                  <a:srgbClr val="EEF0F4"/>
                </a:highlight>
                <a:latin typeface="-apple-system"/>
              </a:rPr>
              <a:t>6656 </a:t>
            </a:r>
            <a:r>
              <a:rPr lang="zh-CN" altLang="en-US" sz="2400" i="0" dirty="0">
                <a:solidFill>
                  <a:srgbClr val="555666"/>
                </a:solidFill>
                <a:effectLst/>
                <a:highlight>
                  <a:srgbClr val="EEF0F4"/>
                </a:highlight>
                <a:latin typeface="-apple-system"/>
              </a:rPr>
              <a:t>张照片</a:t>
            </a:r>
            <a:endParaRPr lang="en-US" altLang="zh-CN" sz="2400" i="0" dirty="0">
              <a:solidFill>
                <a:srgbClr val="555666"/>
              </a:solidFill>
              <a:effectLst/>
              <a:highlight>
                <a:srgbClr val="EEF0F4"/>
              </a:highlight>
              <a:latin typeface="-apple-system"/>
            </a:endParaRPr>
          </a:p>
        </p:txBody>
      </p:sp>
    </p:spTree>
    <p:extLst>
      <p:ext uri="{BB962C8B-B14F-4D97-AF65-F5344CB8AC3E}">
        <p14:creationId xmlns:p14="http://schemas.microsoft.com/office/powerpoint/2010/main" val="243404773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0848" y="170934"/>
            <a:ext cx="256833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训练日志        </a:t>
            </a:r>
          </a:p>
        </p:txBody>
      </p:sp>
      <p:pic>
        <p:nvPicPr>
          <p:cNvPr id="5" name="图片 4">
            <a:extLst>
              <a:ext uri="{FF2B5EF4-FFF2-40B4-BE49-F238E27FC236}">
                <a16:creationId xmlns:a16="http://schemas.microsoft.com/office/drawing/2014/main" id="{D814178C-0F23-C815-D98D-5CA58FDA2177}"/>
              </a:ext>
            </a:extLst>
          </p:cNvPr>
          <p:cNvPicPr>
            <a:picLocks noChangeAspect="1"/>
          </p:cNvPicPr>
          <p:nvPr/>
        </p:nvPicPr>
        <p:blipFill>
          <a:blip r:embed="rId3"/>
          <a:stretch>
            <a:fillRect/>
          </a:stretch>
        </p:blipFill>
        <p:spPr>
          <a:xfrm>
            <a:off x="623251" y="703390"/>
            <a:ext cx="6119193" cy="6163846"/>
          </a:xfrm>
          <a:prstGeom prst="rect">
            <a:avLst/>
          </a:prstGeom>
        </p:spPr>
      </p:pic>
      <p:sp>
        <p:nvSpPr>
          <p:cNvPr id="6" name="文本框 5">
            <a:extLst>
              <a:ext uri="{FF2B5EF4-FFF2-40B4-BE49-F238E27FC236}">
                <a16:creationId xmlns:a16="http://schemas.microsoft.com/office/drawing/2014/main" id="{CD7459FC-0132-9732-C807-70AAA7D8B488}"/>
              </a:ext>
            </a:extLst>
          </p:cNvPr>
          <p:cNvSpPr txBox="1"/>
          <p:nvPr/>
        </p:nvSpPr>
        <p:spPr>
          <a:xfrm>
            <a:off x="7365695" y="2080741"/>
            <a:ext cx="4826305" cy="1695336"/>
          </a:xfrm>
          <a:prstGeom prst="rect">
            <a:avLst/>
          </a:prstGeom>
          <a:noFill/>
        </p:spPr>
        <p:txBody>
          <a:bodyPr wrap="square" rtlCol="0">
            <a:spAutoFit/>
          </a:bodyPr>
          <a:lstStyle/>
          <a:p>
            <a:pPr>
              <a:lnSpc>
                <a:spcPct val="150000"/>
              </a:lnSpc>
            </a:pPr>
            <a:r>
              <a:rPr lang="zh-CN" altLang="en-US" sz="2400" dirty="0">
                <a:solidFill>
                  <a:srgbClr val="555666"/>
                </a:solidFill>
                <a:highlight>
                  <a:srgbClr val="EEF0F4"/>
                </a:highlight>
                <a:latin typeface="-apple-system"/>
              </a:rPr>
              <a:t>使用了 </a:t>
            </a:r>
            <a:r>
              <a:rPr lang="en-US" altLang="zh-CN" sz="2400" dirty="0">
                <a:solidFill>
                  <a:srgbClr val="555666"/>
                </a:solidFill>
                <a:highlight>
                  <a:srgbClr val="EEF0F4"/>
                </a:highlight>
                <a:latin typeface="-apple-system"/>
              </a:rPr>
              <a:t>Pre-Trained VGG19</a:t>
            </a:r>
            <a:r>
              <a:rPr lang="zh-CN" altLang="en-US" sz="2400" dirty="0">
                <a:solidFill>
                  <a:srgbClr val="555666"/>
                </a:solidFill>
                <a:highlight>
                  <a:srgbClr val="EEF0F4"/>
                </a:highlight>
                <a:latin typeface="-apple-system"/>
              </a:rPr>
              <a:t>模型</a:t>
            </a:r>
            <a:endParaRPr lang="en-US" altLang="zh-CN" sz="2400" dirty="0">
              <a:solidFill>
                <a:srgbClr val="555666"/>
              </a:solidFill>
              <a:highlight>
                <a:srgbClr val="EEF0F4"/>
              </a:highlight>
              <a:latin typeface="-apple-system"/>
            </a:endParaRPr>
          </a:p>
          <a:p>
            <a:pPr>
              <a:lnSpc>
                <a:spcPct val="150000"/>
              </a:lnSpc>
            </a:pPr>
            <a:endParaRPr lang="en-US" altLang="zh-CN" sz="2400" dirty="0">
              <a:solidFill>
                <a:srgbClr val="555666"/>
              </a:solidFill>
              <a:highlight>
                <a:srgbClr val="EEF0F4"/>
              </a:highlight>
              <a:latin typeface="-apple-system"/>
            </a:endParaRPr>
          </a:p>
          <a:p>
            <a:pPr>
              <a:lnSpc>
                <a:spcPct val="150000"/>
              </a:lnSpc>
            </a:pPr>
            <a:r>
              <a:rPr lang="zh-CN" altLang="en-US" sz="2400" dirty="0">
                <a:solidFill>
                  <a:srgbClr val="555666"/>
                </a:solidFill>
                <a:highlight>
                  <a:srgbClr val="EEF0F4"/>
                </a:highlight>
                <a:latin typeface="-apple-system"/>
              </a:rPr>
              <a:t>整体迭代了 </a:t>
            </a:r>
            <a:r>
              <a:rPr lang="en-US" altLang="zh-CN" sz="2400" dirty="0">
                <a:solidFill>
                  <a:srgbClr val="555666"/>
                </a:solidFill>
                <a:highlight>
                  <a:srgbClr val="EEF0F4"/>
                </a:highlight>
                <a:latin typeface="-apple-system"/>
              </a:rPr>
              <a:t>170000 </a:t>
            </a:r>
            <a:r>
              <a:rPr lang="zh-CN" altLang="en-US" sz="2400" dirty="0">
                <a:solidFill>
                  <a:srgbClr val="555666"/>
                </a:solidFill>
                <a:highlight>
                  <a:srgbClr val="EEF0F4"/>
                </a:highlight>
                <a:latin typeface="-apple-system"/>
              </a:rPr>
              <a:t>轮</a:t>
            </a:r>
            <a:endParaRPr lang="en-US" altLang="zh-CN" sz="2400" dirty="0">
              <a:solidFill>
                <a:srgbClr val="555666"/>
              </a:solidFill>
              <a:highlight>
                <a:srgbClr val="EEF0F4"/>
              </a:highlight>
              <a:latin typeface="-apple-system"/>
            </a:endParaRPr>
          </a:p>
        </p:txBody>
      </p:sp>
    </p:spTree>
    <p:extLst>
      <p:ext uri="{BB962C8B-B14F-4D97-AF65-F5344CB8AC3E}">
        <p14:creationId xmlns:p14="http://schemas.microsoft.com/office/powerpoint/2010/main" val="330137293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036654" y="2613392"/>
            <a:ext cx="4118692" cy="1631216"/>
          </a:xfrm>
          <a:prstGeom prst="rect">
            <a:avLst/>
          </a:prstGeom>
          <a:noFill/>
        </p:spPr>
        <p:txBody>
          <a:bodyPr wrap="none" rtlCol="0">
            <a:spAutoFit/>
          </a:bodyPr>
          <a:lstStyle/>
          <a:p>
            <a:pPr algn="ctr"/>
            <a:r>
              <a:rPr kumimoji="1" lang="en-US" altLang="zh-CN" sz="4000" dirty="0">
                <a:solidFill>
                  <a:schemeClr val="tx1">
                    <a:lumMod val="75000"/>
                    <a:lumOff val="25000"/>
                  </a:schemeClr>
                </a:solidFill>
                <a:cs typeface="+mn-ea"/>
                <a:sym typeface="+mn-lt"/>
              </a:rPr>
              <a:t>PART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3</a:t>
            </a:r>
          </a:p>
          <a:p>
            <a:pPr algn="ctr"/>
            <a:r>
              <a:rPr kumimoji="1" lang="en-US" altLang="zh-CN" sz="6000" dirty="0" err="1">
                <a:solidFill>
                  <a:schemeClr val="tx1">
                    <a:lumMod val="75000"/>
                    <a:lumOff val="25000"/>
                  </a:schemeClr>
                </a:solidFill>
                <a:cs typeface="+mn-ea"/>
                <a:sym typeface="+mn-lt"/>
              </a:rPr>
              <a:t>DEADiff</a:t>
            </a:r>
            <a:r>
              <a:rPr kumimoji="1" lang="zh-CN" altLang="en-US" sz="6000" dirty="0">
                <a:solidFill>
                  <a:schemeClr val="tx1">
                    <a:lumMod val="75000"/>
                    <a:lumOff val="25000"/>
                  </a:schemeClr>
                </a:solidFill>
                <a:cs typeface="+mn-ea"/>
                <a:sym typeface="+mn-lt"/>
              </a:rPr>
              <a:t>模型</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1905011" y="1733664"/>
            <a:ext cx="8153389" cy="1695336"/>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风格迁移中的一个主要挑战是</a:t>
            </a:r>
            <a:r>
              <a:rPr lang="zh-CN" altLang="en-US" sz="2400" dirty="0">
                <a:solidFill>
                  <a:srgbClr val="FF0000"/>
                </a:solidFill>
                <a:highlight>
                  <a:srgbClr val="FFFFFF"/>
                </a:highlight>
                <a:latin typeface="-apple-system"/>
                <a:sym typeface="+mn-lt"/>
              </a:rPr>
              <a:t>用户可控性</a:t>
            </a:r>
            <a:r>
              <a:rPr lang="zh-CN" altLang="en-US" sz="2400" dirty="0">
                <a:solidFill>
                  <a:srgbClr val="2C2C36"/>
                </a:solidFill>
                <a:highlight>
                  <a:srgbClr val="FFFFFF"/>
                </a:highlight>
                <a:latin typeface="-apple-system"/>
                <a:sym typeface="+mn-lt"/>
              </a:rPr>
              <a:t>，由于扩散模型缺乏增强的可控性，如何稳定可靠地引导它们遵循由参考图像定义的预定风格变得棘手起来。</a:t>
            </a:r>
            <a:endParaRPr lang="en-US" altLang="zh-CN" sz="2400" dirty="0">
              <a:solidFill>
                <a:srgbClr val="2C2C36"/>
              </a:solidFill>
              <a:highlight>
                <a:srgbClr val="FFFFFF"/>
              </a:highlight>
              <a:latin typeface="-apple-system"/>
              <a:sym typeface="+mn-lt"/>
            </a:endParaRPr>
          </a:p>
        </p:txBody>
      </p:sp>
      <p:sp>
        <p:nvSpPr>
          <p:cNvPr id="2" name="矩形 1"/>
          <p:cNvSpPr/>
          <p:nvPr/>
        </p:nvSpPr>
        <p:spPr>
          <a:xfrm>
            <a:off x="588785" y="170934"/>
            <a:ext cx="2632452"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a:solidFill>
                  <a:schemeClr val="tx1">
                    <a:lumMod val="75000"/>
                    <a:lumOff val="25000"/>
                  </a:schemeClr>
                </a:solidFill>
                <a:cs typeface="+mn-ea"/>
                <a:sym typeface="+mn-lt"/>
              </a:rPr>
              <a:t>SD </a:t>
            </a:r>
            <a:r>
              <a:rPr kumimoji="1" lang="zh-CN" altLang="en-US" sz="2800" b="1" dirty="0">
                <a:solidFill>
                  <a:schemeClr val="tx1">
                    <a:lumMod val="75000"/>
                    <a:lumOff val="25000"/>
                  </a:schemeClr>
                </a:solidFill>
                <a:cs typeface="+mn-ea"/>
                <a:sym typeface="+mn-lt"/>
              </a:rPr>
              <a:t>模型缺陷   </a:t>
            </a:r>
          </a:p>
        </p:txBody>
      </p:sp>
    </p:spTree>
    <p:extLst>
      <p:ext uri="{BB962C8B-B14F-4D97-AF65-F5344CB8AC3E}">
        <p14:creationId xmlns:p14="http://schemas.microsoft.com/office/powerpoint/2010/main" val="117551505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23" y="170934"/>
            <a:ext cx="259558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编码器方法    </a:t>
            </a:r>
          </a:p>
        </p:txBody>
      </p:sp>
      <p:sp>
        <p:nvSpPr>
          <p:cNvPr id="4" name="文本框 3">
            <a:extLst>
              <a:ext uri="{FF2B5EF4-FFF2-40B4-BE49-F238E27FC236}">
                <a16:creationId xmlns:a16="http://schemas.microsoft.com/office/drawing/2014/main" id="{8F048150-0D35-B847-833B-DD495EC7C195}"/>
              </a:ext>
            </a:extLst>
          </p:cNvPr>
          <p:cNvSpPr txBox="1"/>
          <p:nvPr/>
        </p:nvSpPr>
        <p:spPr>
          <a:xfrm>
            <a:off x="1839196" y="1750335"/>
            <a:ext cx="8513607" cy="3357329"/>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一种流行的风格转移方法是围绕额外编码器（例如 </a:t>
            </a:r>
            <a:r>
              <a:rPr lang="en-US" altLang="zh-CN" sz="2400" dirty="0">
                <a:solidFill>
                  <a:srgbClr val="2C2C36"/>
                </a:solidFill>
                <a:highlight>
                  <a:srgbClr val="FFFFFF"/>
                </a:highlight>
                <a:latin typeface="-apple-system"/>
                <a:sym typeface="+mn-lt"/>
              </a:rPr>
              <a:t>T2i-Adapter </a:t>
            </a:r>
            <a:r>
              <a:rPr lang="zh-CN" altLang="en-US" sz="2400" dirty="0">
                <a:solidFill>
                  <a:srgbClr val="2C2C36"/>
                </a:solidFill>
                <a:highlight>
                  <a:srgbClr val="FFFFFF"/>
                </a:highlight>
                <a:latin typeface="-apple-system"/>
                <a:sym typeface="+mn-lt"/>
              </a:rPr>
              <a:t>）</a:t>
            </a:r>
            <a:endParaRPr lang="en-US" altLang="zh-CN" sz="2400" dirty="0">
              <a:solidFill>
                <a:srgbClr val="2C2C36"/>
              </a:solidFill>
              <a:highlight>
                <a:srgbClr val="FFFFFF"/>
              </a:highlight>
              <a:latin typeface="-apple-system"/>
              <a:sym typeface="+mn-lt"/>
            </a:endParaRPr>
          </a:p>
          <a:p>
            <a:pPr>
              <a:lnSpc>
                <a:spcPct val="150000"/>
              </a:lnSpc>
            </a:pPr>
            <a:r>
              <a:rPr lang="zh-CN" altLang="en-US" sz="2400" dirty="0">
                <a:solidFill>
                  <a:srgbClr val="2C2C36"/>
                </a:solidFill>
                <a:highlight>
                  <a:srgbClr val="FFFFFF"/>
                </a:highlight>
                <a:latin typeface="-apple-system"/>
                <a:sym typeface="+mn-lt"/>
              </a:rPr>
              <a:t>基于编码器的方法通常训练一个编码器，通过这样一个编码器，可以提取高度抽象的特征，有效地描述参考图像的风格。</a:t>
            </a:r>
          </a:p>
          <a:p>
            <a:pPr>
              <a:lnSpc>
                <a:spcPct val="150000"/>
              </a:lnSpc>
            </a:pPr>
            <a:endParaRPr lang="zh-CN" altLang="en-US" sz="2400" dirty="0">
              <a:solidFill>
                <a:srgbClr val="2C2C36"/>
              </a:solidFill>
              <a:highlight>
                <a:srgbClr val="FFFFFF"/>
              </a:highlight>
              <a:latin typeface="-apple-system"/>
              <a:sym typeface="+mn-lt"/>
            </a:endParaRPr>
          </a:p>
          <a:p>
            <a:pPr>
              <a:lnSpc>
                <a:spcPct val="150000"/>
              </a:lnSpc>
            </a:pPr>
            <a:r>
              <a:rPr lang="zh-CN" altLang="en-US" sz="2400" dirty="0">
                <a:solidFill>
                  <a:srgbClr val="2C2C36"/>
                </a:solidFill>
                <a:highlight>
                  <a:srgbClr val="FFFFFF"/>
                </a:highlight>
                <a:latin typeface="-apple-system"/>
                <a:sym typeface="+mn-lt"/>
              </a:rPr>
              <a:t>缺点：虽然它允许模型跟随参考图像的风格，但显著降低了模型在</a:t>
            </a:r>
            <a:r>
              <a:rPr lang="zh-CN" altLang="en-US" sz="2400" dirty="0">
                <a:solidFill>
                  <a:srgbClr val="2C2C36"/>
                </a:solidFill>
                <a:highlight>
                  <a:srgbClr val="FFFF00"/>
                </a:highlight>
                <a:latin typeface="-apple-system"/>
                <a:sym typeface="+mn-lt"/>
              </a:rPr>
              <a:t>理解文本条件的语义上的性能</a:t>
            </a:r>
            <a:r>
              <a:rPr lang="zh-CN" altLang="en-US" sz="2400" dirty="0">
                <a:solidFill>
                  <a:srgbClr val="2C2C36"/>
                </a:solidFill>
                <a:highlight>
                  <a:srgbClr val="FFFFFF"/>
                </a:highlight>
                <a:latin typeface="-apple-system"/>
                <a:sym typeface="+mn-lt"/>
              </a:rPr>
              <a:t>。</a:t>
            </a:r>
          </a:p>
        </p:txBody>
      </p:sp>
    </p:spTree>
    <p:extLst>
      <p:ext uri="{BB962C8B-B14F-4D97-AF65-F5344CB8AC3E}">
        <p14:creationId xmlns:p14="http://schemas.microsoft.com/office/powerpoint/2010/main" val="292057141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44C0B7B2-9A2B-124E-B0D4-C6B529B70247}"/>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4668102" y="1505825"/>
            <a:ext cx="2923264" cy="670894"/>
          </a:xfrm>
          <a:prstGeom prst="rect">
            <a:avLst/>
          </a:prstGeom>
        </p:spPr>
      </p:pic>
      <p:sp>
        <p:nvSpPr>
          <p:cNvPr id="4" name="矩形 3">
            <a:extLst>
              <a:ext uri="{FF2B5EF4-FFF2-40B4-BE49-F238E27FC236}">
                <a16:creationId xmlns:a16="http://schemas.microsoft.com/office/drawing/2014/main" id="{E4DA62A3-5A9D-17A3-FE60-6E3B47E78C42}"/>
              </a:ext>
            </a:extLst>
          </p:cNvPr>
          <p:cNvSpPr/>
          <p:nvPr/>
        </p:nvSpPr>
        <p:spPr>
          <a:xfrm>
            <a:off x="4658820" y="1141225"/>
            <a:ext cx="2932546" cy="55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矩形 4">
            <a:extLst>
              <a:ext uri="{FF2B5EF4-FFF2-40B4-BE49-F238E27FC236}">
                <a16:creationId xmlns:a16="http://schemas.microsoft.com/office/drawing/2014/main" id="{B6F5504D-3B0A-3564-9956-4DC7A4C768D6}"/>
              </a:ext>
            </a:extLst>
          </p:cNvPr>
          <p:cNvSpPr/>
          <p:nvPr/>
        </p:nvSpPr>
        <p:spPr>
          <a:xfrm>
            <a:off x="4658820" y="689004"/>
            <a:ext cx="2932546" cy="447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6" name="文本框 5">
            <a:extLst>
              <a:ext uri="{FF2B5EF4-FFF2-40B4-BE49-F238E27FC236}">
                <a16:creationId xmlns:a16="http://schemas.microsoft.com/office/drawing/2014/main" id="{FF706B51-FBA3-3618-EB03-6571B59C2B50}"/>
              </a:ext>
            </a:extLst>
          </p:cNvPr>
          <p:cNvSpPr txBox="1"/>
          <p:nvPr/>
        </p:nvSpPr>
        <p:spPr bwMode="auto">
          <a:xfrm>
            <a:off x="4658820" y="707477"/>
            <a:ext cx="2923264" cy="400110"/>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2000" dirty="0">
                <a:solidFill>
                  <a:schemeClr val="bg1"/>
                </a:solidFill>
                <a:cs typeface="+mn-ea"/>
                <a:sym typeface="+mn-lt"/>
              </a:rPr>
              <a:t>文本可控性的丧失</a:t>
            </a:r>
          </a:p>
        </p:txBody>
      </p:sp>
      <p:sp>
        <p:nvSpPr>
          <p:cNvPr id="7" name="矩形 6">
            <a:extLst>
              <a:ext uri="{FF2B5EF4-FFF2-40B4-BE49-F238E27FC236}">
                <a16:creationId xmlns:a16="http://schemas.microsoft.com/office/drawing/2014/main" id="{7650C7AC-DE96-17BB-9E75-D7895F46312D}"/>
              </a:ext>
            </a:extLst>
          </p:cNvPr>
          <p:cNvSpPr/>
          <p:nvPr/>
        </p:nvSpPr>
        <p:spPr>
          <a:xfrm>
            <a:off x="1545175" y="2630316"/>
            <a:ext cx="4240101" cy="55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a:extLst>
              <a:ext uri="{FF2B5EF4-FFF2-40B4-BE49-F238E27FC236}">
                <a16:creationId xmlns:a16="http://schemas.microsoft.com/office/drawing/2014/main" id="{25FCC2EE-C643-E0F9-D8C2-7D6286C11705}"/>
              </a:ext>
            </a:extLst>
          </p:cNvPr>
          <p:cNvSpPr/>
          <p:nvPr/>
        </p:nvSpPr>
        <p:spPr>
          <a:xfrm>
            <a:off x="1545175" y="2178095"/>
            <a:ext cx="4240101" cy="447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0" name="文本框 9">
            <a:extLst>
              <a:ext uri="{FF2B5EF4-FFF2-40B4-BE49-F238E27FC236}">
                <a16:creationId xmlns:a16="http://schemas.microsoft.com/office/drawing/2014/main" id="{439AD2BF-88C2-FD74-ED22-F356DB819C06}"/>
              </a:ext>
            </a:extLst>
          </p:cNvPr>
          <p:cNvSpPr txBox="1"/>
          <p:nvPr/>
        </p:nvSpPr>
        <p:spPr bwMode="auto">
          <a:xfrm>
            <a:off x="2620516" y="2208495"/>
            <a:ext cx="2038304" cy="400110"/>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2000" dirty="0">
                <a:solidFill>
                  <a:schemeClr val="bg1"/>
                </a:solidFill>
                <a:cs typeface="+mn-ea"/>
                <a:sym typeface="+mn-lt"/>
              </a:rPr>
              <a:t>信息耦合</a:t>
            </a:r>
          </a:p>
        </p:txBody>
      </p:sp>
      <p:sp>
        <p:nvSpPr>
          <p:cNvPr id="11" name="矩形 10">
            <a:extLst>
              <a:ext uri="{FF2B5EF4-FFF2-40B4-BE49-F238E27FC236}">
                <a16:creationId xmlns:a16="http://schemas.microsoft.com/office/drawing/2014/main" id="{463CD3BB-4606-25E1-8DE0-3B39210B5E44}"/>
              </a:ext>
            </a:extLst>
          </p:cNvPr>
          <p:cNvSpPr/>
          <p:nvPr/>
        </p:nvSpPr>
        <p:spPr>
          <a:xfrm>
            <a:off x="6468773" y="2630316"/>
            <a:ext cx="4240101" cy="55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矩形 11">
            <a:extLst>
              <a:ext uri="{FF2B5EF4-FFF2-40B4-BE49-F238E27FC236}">
                <a16:creationId xmlns:a16="http://schemas.microsoft.com/office/drawing/2014/main" id="{50E1A711-5135-3094-4DA2-102D66BDC558}"/>
              </a:ext>
            </a:extLst>
          </p:cNvPr>
          <p:cNvSpPr/>
          <p:nvPr/>
        </p:nvSpPr>
        <p:spPr>
          <a:xfrm>
            <a:off x="6468773" y="2178095"/>
            <a:ext cx="4240101" cy="447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13" name="文本框 12">
            <a:extLst>
              <a:ext uri="{FF2B5EF4-FFF2-40B4-BE49-F238E27FC236}">
                <a16:creationId xmlns:a16="http://schemas.microsoft.com/office/drawing/2014/main" id="{9C7DF429-6F21-9B23-7594-3EAAD3DF5428}"/>
              </a:ext>
            </a:extLst>
          </p:cNvPr>
          <p:cNvSpPr txBox="1"/>
          <p:nvPr/>
        </p:nvSpPr>
        <p:spPr bwMode="auto">
          <a:xfrm>
            <a:off x="7562065" y="2190826"/>
            <a:ext cx="2038304" cy="400110"/>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2000" dirty="0">
                <a:solidFill>
                  <a:schemeClr val="bg1"/>
                </a:solidFill>
                <a:cs typeface="+mn-ea"/>
                <a:sym typeface="+mn-lt"/>
              </a:rPr>
              <a:t>重构任务</a:t>
            </a:r>
          </a:p>
        </p:txBody>
      </p:sp>
      <p:cxnSp>
        <p:nvCxnSpPr>
          <p:cNvPr id="14" name="连接符: 肘形 45">
            <a:extLst>
              <a:ext uri="{FF2B5EF4-FFF2-40B4-BE49-F238E27FC236}">
                <a16:creationId xmlns:a16="http://schemas.microsoft.com/office/drawing/2014/main" id="{AB6FD318-9553-09AA-9BDF-62477A39D639}"/>
              </a:ext>
            </a:extLst>
          </p:cNvPr>
          <p:cNvCxnSpPr>
            <a:cxnSpLocks/>
            <a:stCxn id="4" idx="2"/>
            <a:endCxn id="8" idx="0"/>
          </p:cNvCxnSpPr>
          <p:nvPr/>
        </p:nvCxnSpPr>
        <p:spPr>
          <a:xfrm rot="5400000">
            <a:off x="4656353" y="709355"/>
            <a:ext cx="477614" cy="2459867"/>
          </a:xfrm>
          <a:prstGeom prst="bentConnector3">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连接符: 肘形 47">
            <a:extLst>
              <a:ext uri="{FF2B5EF4-FFF2-40B4-BE49-F238E27FC236}">
                <a16:creationId xmlns:a16="http://schemas.microsoft.com/office/drawing/2014/main" id="{39D1072F-2F85-1AC5-E56E-FEC1F455DB68}"/>
              </a:ext>
            </a:extLst>
          </p:cNvPr>
          <p:cNvCxnSpPr>
            <a:cxnSpLocks/>
            <a:stCxn id="4" idx="2"/>
            <a:endCxn id="12" idx="0"/>
          </p:cNvCxnSpPr>
          <p:nvPr/>
        </p:nvCxnSpPr>
        <p:spPr>
          <a:xfrm rot="16200000" flipH="1">
            <a:off x="7118151" y="707422"/>
            <a:ext cx="477614" cy="2463731"/>
          </a:xfrm>
          <a:prstGeom prst="bentConnector3">
            <a:avLst>
              <a:gd name="adj1" fmla="val 50000"/>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37C8A53-D081-8582-68FD-600317F7F45C}"/>
              </a:ext>
            </a:extLst>
          </p:cNvPr>
          <p:cNvSpPr/>
          <p:nvPr/>
        </p:nvSpPr>
        <p:spPr>
          <a:xfrm>
            <a:off x="4866031" y="1154759"/>
            <a:ext cx="2615349" cy="478272"/>
          </a:xfrm>
          <a:prstGeom prst="rect">
            <a:avLst/>
          </a:prstGeom>
        </p:spPr>
        <p:txBody>
          <a:bodyPr wrap="square">
            <a:spAutoFit/>
          </a:bodyPr>
          <a:lstStyle/>
          <a:p>
            <a:pPr algn="ctr">
              <a:lnSpc>
                <a:spcPct val="110000"/>
              </a:lnSpc>
              <a:spcBef>
                <a:spcPct val="0"/>
              </a:spcBef>
              <a:buNone/>
            </a:pPr>
            <a:r>
              <a:rPr lang="en-US" altLang="zh-CN" sz="2400" dirty="0">
                <a:solidFill>
                  <a:schemeClr val="tx1">
                    <a:lumMod val="75000"/>
                    <a:lumOff val="25000"/>
                  </a:schemeClr>
                </a:solidFill>
                <a:cs typeface="+mn-ea"/>
                <a:sym typeface="+mn-lt"/>
              </a:rPr>
              <a:t>T2I-Adapter</a:t>
            </a:r>
            <a:endParaRPr lang="zh-CN" altLang="en-US" sz="2400" dirty="0">
              <a:solidFill>
                <a:schemeClr val="tx1">
                  <a:lumMod val="75000"/>
                  <a:lumOff val="25000"/>
                </a:schemeClr>
              </a:solidFill>
              <a:cs typeface="+mn-ea"/>
              <a:sym typeface="+mn-lt"/>
            </a:endParaRPr>
          </a:p>
        </p:txBody>
      </p:sp>
      <p:sp>
        <p:nvSpPr>
          <p:cNvPr id="17" name="矩形 16">
            <a:extLst>
              <a:ext uri="{FF2B5EF4-FFF2-40B4-BE49-F238E27FC236}">
                <a16:creationId xmlns:a16="http://schemas.microsoft.com/office/drawing/2014/main" id="{F7EF270E-6AF7-A635-540A-2A12B0B30F5C}"/>
              </a:ext>
            </a:extLst>
          </p:cNvPr>
          <p:cNvSpPr/>
          <p:nvPr/>
        </p:nvSpPr>
        <p:spPr>
          <a:xfrm>
            <a:off x="1525244" y="2645560"/>
            <a:ext cx="4268833" cy="751103"/>
          </a:xfrm>
          <a:prstGeom prst="rect">
            <a:avLst/>
          </a:prstGeom>
          <a:ln>
            <a:solidFill>
              <a:schemeClr val="tx1">
                <a:lumMod val="50000"/>
                <a:lumOff val="50000"/>
              </a:schemeClr>
            </a:solidFill>
          </a:ln>
        </p:spPr>
        <p:txBody>
          <a:bodyPr wrap="square">
            <a:spAutoFit/>
          </a:bodyPr>
          <a:lstStyle/>
          <a:p>
            <a:pPr algn="ctr">
              <a:lnSpc>
                <a:spcPct val="110000"/>
              </a:lnSpc>
              <a:spcBef>
                <a:spcPct val="0"/>
              </a:spcBef>
            </a:pPr>
            <a:r>
              <a:rPr lang="zh-CN" altLang="en-US" sz="2000" dirty="0">
                <a:solidFill>
                  <a:schemeClr val="tx1">
                    <a:lumMod val="75000"/>
                    <a:lumOff val="25000"/>
                  </a:schemeClr>
                </a:solidFill>
                <a:cs typeface="+mn-ea"/>
                <a:sym typeface="+mn-lt"/>
              </a:rPr>
              <a:t>编码器提取的信息将</a:t>
            </a:r>
            <a:r>
              <a:rPr lang="zh-CN" altLang="en-US" sz="2000" dirty="0">
                <a:solidFill>
                  <a:schemeClr val="tx1">
                    <a:lumMod val="75000"/>
                    <a:lumOff val="25000"/>
                  </a:schemeClr>
                </a:solidFill>
                <a:highlight>
                  <a:srgbClr val="FFFF00"/>
                </a:highlight>
                <a:cs typeface="+mn-ea"/>
                <a:sym typeface="+mn-lt"/>
              </a:rPr>
              <a:t>风格与语义耦合</a:t>
            </a:r>
            <a:r>
              <a:rPr lang="zh-CN" altLang="en-US" sz="2000" dirty="0">
                <a:solidFill>
                  <a:schemeClr val="tx1">
                    <a:lumMod val="75000"/>
                    <a:lumOff val="25000"/>
                  </a:schemeClr>
                </a:solidFill>
                <a:cs typeface="+mn-ea"/>
                <a:sym typeface="+mn-lt"/>
              </a:rPr>
              <a:t>在一起，而不仅仅是纯粹的风格特征</a:t>
            </a:r>
          </a:p>
        </p:txBody>
      </p:sp>
      <p:sp>
        <p:nvSpPr>
          <p:cNvPr id="18" name="矩形 17">
            <a:extLst>
              <a:ext uri="{FF2B5EF4-FFF2-40B4-BE49-F238E27FC236}">
                <a16:creationId xmlns:a16="http://schemas.microsoft.com/office/drawing/2014/main" id="{55E179D2-D319-02D7-5BA8-413CC2A0ED7B}"/>
              </a:ext>
            </a:extLst>
          </p:cNvPr>
          <p:cNvSpPr/>
          <p:nvPr/>
        </p:nvSpPr>
        <p:spPr>
          <a:xfrm>
            <a:off x="6451171" y="2645560"/>
            <a:ext cx="4268833" cy="751103"/>
          </a:xfrm>
          <a:prstGeom prst="rect">
            <a:avLst/>
          </a:prstGeom>
          <a:ln>
            <a:solidFill>
              <a:schemeClr val="tx1">
                <a:lumMod val="50000"/>
                <a:lumOff val="50000"/>
              </a:schemeClr>
            </a:solidFill>
          </a:ln>
        </p:spPr>
        <p:txBody>
          <a:bodyPr wrap="square">
            <a:spAutoFit/>
          </a:bodyPr>
          <a:lstStyle/>
          <a:p>
            <a:pPr algn="ctr">
              <a:lnSpc>
                <a:spcPct val="110000"/>
              </a:lnSpc>
              <a:spcBef>
                <a:spcPct val="0"/>
              </a:spcBef>
              <a:buNone/>
            </a:pPr>
            <a:r>
              <a:rPr lang="zh-CN" altLang="en-US" sz="2000" dirty="0">
                <a:solidFill>
                  <a:schemeClr val="tx1">
                    <a:lumMod val="75000"/>
                    <a:lumOff val="25000"/>
                  </a:schemeClr>
                </a:solidFill>
                <a:cs typeface="+mn-ea"/>
                <a:sym typeface="+mn-lt"/>
              </a:rPr>
              <a:t>将编码器的学习过程视为一种重构任务，其中</a:t>
            </a:r>
            <a:r>
              <a:rPr lang="zh-CN" altLang="en-US" sz="2000" dirty="0">
                <a:solidFill>
                  <a:schemeClr val="tx1">
                    <a:lumMod val="75000"/>
                    <a:lumOff val="25000"/>
                  </a:schemeClr>
                </a:solidFill>
                <a:highlight>
                  <a:srgbClr val="FFFF00"/>
                </a:highlight>
                <a:cs typeface="+mn-ea"/>
                <a:sym typeface="+mn-lt"/>
              </a:rPr>
              <a:t>参考图像的真值是图像本身</a:t>
            </a:r>
          </a:p>
        </p:txBody>
      </p:sp>
      <p:sp>
        <p:nvSpPr>
          <p:cNvPr id="19" name="矩形 18">
            <a:extLst>
              <a:ext uri="{FF2B5EF4-FFF2-40B4-BE49-F238E27FC236}">
                <a16:creationId xmlns:a16="http://schemas.microsoft.com/office/drawing/2014/main" id="{3DEE71A1-D006-5F46-4EC3-0E9E2A7E8266}"/>
              </a:ext>
            </a:extLst>
          </p:cNvPr>
          <p:cNvSpPr/>
          <p:nvPr/>
        </p:nvSpPr>
        <p:spPr>
          <a:xfrm>
            <a:off x="607223" y="170934"/>
            <a:ext cx="259558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编码器方法    </a:t>
            </a:r>
          </a:p>
        </p:txBody>
      </p:sp>
      <p:sp>
        <p:nvSpPr>
          <p:cNvPr id="20" name="矩形 19">
            <a:extLst>
              <a:ext uri="{FF2B5EF4-FFF2-40B4-BE49-F238E27FC236}">
                <a16:creationId xmlns:a16="http://schemas.microsoft.com/office/drawing/2014/main" id="{ECEA656A-FEE7-9DCB-419E-52F875502A0A}"/>
              </a:ext>
            </a:extLst>
          </p:cNvPr>
          <p:cNvSpPr/>
          <p:nvPr/>
        </p:nvSpPr>
        <p:spPr>
          <a:xfrm>
            <a:off x="1564887" y="5140300"/>
            <a:ext cx="4207729" cy="55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矩形 20">
            <a:extLst>
              <a:ext uri="{FF2B5EF4-FFF2-40B4-BE49-F238E27FC236}">
                <a16:creationId xmlns:a16="http://schemas.microsoft.com/office/drawing/2014/main" id="{812E4BC9-DB1C-6DD5-2B24-30AF3675D365}"/>
              </a:ext>
            </a:extLst>
          </p:cNvPr>
          <p:cNvSpPr/>
          <p:nvPr/>
        </p:nvSpPr>
        <p:spPr>
          <a:xfrm>
            <a:off x="1564887" y="4688079"/>
            <a:ext cx="4207729" cy="447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2" name="文本框 21">
            <a:extLst>
              <a:ext uri="{FF2B5EF4-FFF2-40B4-BE49-F238E27FC236}">
                <a16:creationId xmlns:a16="http://schemas.microsoft.com/office/drawing/2014/main" id="{74DEA7CB-676F-C6CA-451E-8AFA08EFEFEF}"/>
              </a:ext>
            </a:extLst>
          </p:cNvPr>
          <p:cNvSpPr txBox="1"/>
          <p:nvPr/>
        </p:nvSpPr>
        <p:spPr bwMode="auto">
          <a:xfrm>
            <a:off x="1536376" y="4706552"/>
            <a:ext cx="4236240" cy="400110"/>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2000" dirty="0">
                <a:solidFill>
                  <a:schemeClr val="bg1"/>
                </a:solidFill>
                <a:cs typeface="+mn-ea"/>
                <a:sym typeface="+mn-lt"/>
              </a:rPr>
              <a:t>解耦风格和语义</a:t>
            </a:r>
          </a:p>
        </p:txBody>
      </p:sp>
      <p:sp>
        <p:nvSpPr>
          <p:cNvPr id="23" name="矩形 22">
            <a:extLst>
              <a:ext uri="{FF2B5EF4-FFF2-40B4-BE49-F238E27FC236}">
                <a16:creationId xmlns:a16="http://schemas.microsoft.com/office/drawing/2014/main" id="{C38C27C5-A11C-0D84-A251-AE9255AA86A2}"/>
              </a:ext>
            </a:extLst>
          </p:cNvPr>
          <p:cNvSpPr/>
          <p:nvPr/>
        </p:nvSpPr>
        <p:spPr>
          <a:xfrm>
            <a:off x="6459974" y="5121827"/>
            <a:ext cx="4248900" cy="5592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矩形 23">
            <a:extLst>
              <a:ext uri="{FF2B5EF4-FFF2-40B4-BE49-F238E27FC236}">
                <a16:creationId xmlns:a16="http://schemas.microsoft.com/office/drawing/2014/main" id="{41C5FD73-4601-15B3-46B1-9003F165ED40}"/>
              </a:ext>
            </a:extLst>
          </p:cNvPr>
          <p:cNvSpPr/>
          <p:nvPr/>
        </p:nvSpPr>
        <p:spPr>
          <a:xfrm>
            <a:off x="6459974" y="4669606"/>
            <a:ext cx="4248900" cy="447705"/>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cs typeface="+mn-ea"/>
              <a:sym typeface="+mn-lt"/>
            </a:endParaRPr>
          </a:p>
        </p:txBody>
      </p:sp>
      <p:sp>
        <p:nvSpPr>
          <p:cNvPr id="25" name="文本框 24">
            <a:extLst>
              <a:ext uri="{FF2B5EF4-FFF2-40B4-BE49-F238E27FC236}">
                <a16:creationId xmlns:a16="http://schemas.microsoft.com/office/drawing/2014/main" id="{35B31EB6-67BA-80FD-FC38-61E02BDB21B1}"/>
              </a:ext>
            </a:extLst>
          </p:cNvPr>
          <p:cNvSpPr txBox="1"/>
          <p:nvPr/>
        </p:nvSpPr>
        <p:spPr bwMode="auto">
          <a:xfrm>
            <a:off x="6468773" y="4688079"/>
            <a:ext cx="4276527" cy="400110"/>
          </a:xfrm>
          <a:prstGeom prst="rect">
            <a:avLst/>
          </a:prstGeom>
          <a:noFill/>
        </p:spPr>
        <p:txBody>
          <a:bodyPr wrap="square">
            <a:spAutoFit/>
            <a:scene3d>
              <a:camera prst="orthographicFront"/>
              <a:lightRig rig="threePt" dir="t"/>
            </a:scene3d>
            <a:sp3d contourW="12700"/>
          </a:bodyPr>
          <a:lstStyle/>
          <a:p>
            <a:pPr algn="dist" eaLnBrk="1" fontAlgn="auto" hangingPunct="1">
              <a:spcBef>
                <a:spcPts val="0"/>
              </a:spcBef>
              <a:spcAft>
                <a:spcPts val="0"/>
              </a:spcAft>
              <a:defRPr/>
            </a:pPr>
            <a:r>
              <a:rPr lang="zh-CN" altLang="en-US" sz="2000" dirty="0">
                <a:solidFill>
                  <a:schemeClr val="bg1"/>
                </a:solidFill>
                <a:cs typeface="+mn-ea"/>
                <a:sym typeface="+mn-lt"/>
              </a:rPr>
              <a:t>非重构性学习方法</a:t>
            </a:r>
          </a:p>
        </p:txBody>
      </p:sp>
      <p:cxnSp>
        <p:nvCxnSpPr>
          <p:cNvPr id="26" name="连接符: 肘形 45">
            <a:extLst>
              <a:ext uri="{FF2B5EF4-FFF2-40B4-BE49-F238E27FC236}">
                <a16:creationId xmlns:a16="http://schemas.microsoft.com/office/drawing/2014/main" id="{1CBF06F7-70CE-1EEF-EAA8-0869C769ECE9}"/>
              </a:ext>
            </a:extLst>
          </p:cNvPr>
          <p:cNvCxnSpPr>
            <a:cxnSpLocks/>
            <a:stCxn id="17" idx="2"/>
            <a:endCxn id="22" idx="0"/>
          </p:cNvCxnSpPr>
          <p:nvPr/>
        </p:nvCxnSpPr>
        <p:spPr>
          <a:xfrm rot="5400000">
            <a:off x="3002135" y="4049025"/>
            <a:ext cx="1309889" cy="5165"/>
          </a:xfrm>
          <a:prstGeom prst="bentConnector3">
            <a:avLst>
              <a:gd name="adj1" fmla="val 50000"/>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47">
            <a:extLst>
              <a:ext uri="{FF2B5EF4-FFF2-40B4-BE49-F238E27FC236}">
                <a16:creationId xmlns:a16="http://schemas.microsoft.com/office/drawing/2014/main" id="{D9D632BC-CC2F-4813-94A3-7EC499C97CE7}"/>
              </a:ext>
            </a:extLst>
          </p:cNvPr>
          <p:cNvCxnSpPr>
            <a:cxnSpLocks/>
            <a:stCxn id="18" idx="2"/>
            <a:endCxn id="24" idx="0"/>
          </p:cNvCxnSpPr>
          <p:nvPr/>
        </p:nvCxnSpPr>
        <p:spPr>
          <a:xfrm rot="5400000">
            <a:off x="7948535" y="4032552"/>
            <a:ext cx="1272943" cy="1164"/>
          </a:xfrm>
          <a:prstGeom prst="bentConnector3">
            <a:avLst>
              <a:gd name="adj1" fmla="val 50000"/>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3E513DCD-55FF-D5B3-77BD-08E25AFA5356}"/>
              </a:ext>
            </a:extLst>
          </p:cNvPr>
          <p:cNvSpPr/>
          <p:nvPr/>
        </p:nvSpPr>
        <p:spPr>
          <a:xfrm>
            <a:off x="1545176" y="5155544"/>
            <a:ext cx="4236242" cy="1766766"/>
          </a:xfrm>
          <a:prstGeom prst="rect">
            <a:avLst/>
          </a:prstGeom>
          <a:ln>
            <a:solidFill>
              <a:schemeClr val="tx1">
                <a:lumMod val="50000"/>
                <a:lumOff val="50000"/>
              </a:schemeClr>
            </a:solidFill>
          </a:ln>
        </p:spPr>
        <p:txBody>
          <a:bodyPr wrap="square">
            <a:spAutoFit/>
          </a:bodyPr>
          <a:lstStyle/>
          <a:p>
            <a:pPr algn="ctr">
              <a:lnSpc>
                <a:spcPct val="110000"/>
              </a:lnSpc>
              <a:spcBef>
                <a:spcPct val="0"/>
              </a:spcBef>
            </a:pPr>
            <a:r>
              <a:rPr lang="zh-CN" altLang="en-US" sz="2000" dirty="0">
                <a:solidFill>
                  <a:schemeClr val="tx1">
                    <a:lumMod val="75000"/>
                    <a:lumOff val="25000"/>
                  </a:schemeClr>
                </a:solidFill>
                <a:cs typeface="+mn-ea"/>
                <a:sym typeface="+mn-lt"/>
              </a:rPr>
              <a:t>首先提取解耦的特征表示，这些特征表示受不同的文本描述指导。</a:t>
            </a:r>
            <a:endParaRPr lang="en-US" altLang="zh-CN" sz="2000" dirty="0">
              <a:solidFill>
                <a:schemeClr val="tx1">
                  <a:lumMod val="75000"/>
                  <a:lumOff val="25000"/>
                </a:schemeClr>
              </a:solidFill>
              <a:cs typeface="+mn-ea"/>
              <a:sym typeface="+mn-lt"/>
            </a:endParaRPr>
          </a:p>
          <a:p>
            <a:pPr algn="ctr">
              <a:lnSpc>
                <a:spcPct val="110000"/>
              </a:lnSpc>
              <a:spcBef>
                <a:spcPct val="0"/>
              </a:spcBef>
            </a:pPr>
            <a:r>
              <a:rPr lang="zh-CN" altLang="en-US" sz="2000" dirty="0">
                <a:solidFill>
                  <a:schemeClr val="tx1">
                    <a:lumMod val="75000"/>
                    <a:lumOff val="25000"/>
                  </a:schemeClr>
                </a:solidFill>
                <a:cs typeface="+mn-ea"/>
                <a:sym typeface="+mn-lt"/>
              </a:rPr>
              <a:t>然后将它们注入到互斥的交叉注意力层的子集中，以更好地解耦风格和语义。</a:t>
            </a:r>
          </a:p>
        </p:txBody>
      </p:sp>
      <p:sp>
        <p:nvSpPr>
          <p:cNvPr id="29" name="矩形 28">
            <a:extLst>
              <a:ext uri="{FF2B5EF4-FFF2-40B4-BE49-F238E27FC236}">
                <a16:creationId xmlns:a16="http://schemas.microsoft.com/office/drawing/2014/main" id="{75AF1E28-76A6-E781-3977-D85D72DE3DBB}"/>
              </a:ext>
            </a:extLst>
          </p:cNvPr>
          <p:cNvSpPr/>
          <p:nvPr/>
        </p:nvSpPr>
        <p:spPr>
          <a:xfrm>
            <a:off x="6442371" y="5137071"/>
            <a:ext cx="4277692" cy="1089657"/>
          </a:xfrm>
          <a:prstGeom prst="rect">
            <a:avLst/>
          </a:prstGeom>
          <a:ln>
            <a:solidFill>
              <a:schemeClr val="tx1">
                <a:lumMod val="50000"/>
                <a:lumOff val="50000"/>
              </a:schemeClr>
            </a:solidFill>
          </a:ln>
        </p:spPr>
        <p:txBody>
          <a:bodyPr wrap="square">
            <a:spAutoFit/>
          </a:bodyPr>
          <a:lstStyle/>
          <a:p>
            <a:pPr algn="ctr">
              <a:lnSpc>
                <a:spcPct val="110000"/>
              </a:lnSpc>
              <a:spcBef>
                <a:spcPct val="0"/>
              </a:spcBef>
              <a:buNone/>
            </a:pPr>
            <a:r>
              <a:rPr lang="zh-CN" altLang="en-US" sz="2000" dirty="0">
                <a:solidFill>
                  <a:schemeClr val="tx1">
                    <a:lumMod val="75000"/>
                    <a:lumOff val="25000"/>
                  </a:schemeClr>
                </a:solidFill>
                <a:cs typeface="+mn-ea"/>
                <a:sym typeface="+mn-lt"/>
              </a:rPr>
              <a:t>使用成对图像进行训练，而不是相同的目标图像。在这种情况下，参考图像和真值图像具有相同的风格或语义。</a:t>
            </a:r>
            <a:endParaRPr lang="zh-CN" altLang="en-US" sz="2000" dirty="0">
              <a:solidFill>
                <a:schemeClr val="tx1">
                  <a:lumMod val="75000"/>
                  <a:lumOff val="25000"/>
                </a:schemeClr>
              </a:solidFill>
              <a:highlight>
                <a:srgbClr val="FFFF00"/>
              </a:highlight>
              <a:cs typeface="+mn-ea"/>
              <a:sym typeface="+mn-lt"/>
            </a:endParaRPr>
          </a:p>
        </p:txBody>
      </p:sp>
      <p:cxnSp>
        <p:nvCxnSpPr>
          <p:cNvPr id="47" name="直接连接符 46">
            <a:extLst>
              <a:ext uri="{FF2B5EF4-FFF2-40B4-BE49-F238E27FC236}">
                <a16:creationId xmlns:a16="http://schemas.microsoft.com/office/drawing/2014/main" id="{1C7B4E0D-A743-372B-1265-B9E69CB5A055}"/>
              </a:ext>
            </a:extLst>
          </p:cNvPr>
          <p:cNvCxnSpPr>
            <a:cxnSpLocks/>
          </p:cNvCxnSpPr>
          <p:nvPr/>
        </p:nvCxnSpPr>
        <p:spPr>
          <a:xfrm>
            <a:off x="1514055" y="4022320"/>
            <a:ext cx="918922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33838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par>
                                <p:cTn id="38" presetID="10" presetClass="entr" presetSubtype="0" fill="hold"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50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50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21" presetClass="entr" presetSubtype="1"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heel(1)">
                                      <p:cBhvr>
                                        <p:cTn id="54" dur="2000"/>
                                        <p:tgtEl>
                                          <p:spTgt spid="20"/>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wheel(1)">
                                      <p:cBhvr>
                                        <p:cTn id="57" dur="2000"/>
                                        <p:tgtEl>
                                          <p:spTgt spid="21"/>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22"/>
                                        </p:tgtEl>
                                        <p:attrNameLst>
                                          <p:attrName>style.visibility</p:attrName>
                                        </p:attrNameLst>
                                      </p:cBhvr>
                                      <p:to>
                                        <p:strVal val="visible"/>
                                      </p:to>
                                    </p:set>
                                    <p:animEffect transition="in" filter="wheel(1)">
                                      <p:cBhvr>
                                        <p:cTn id="60" dur="2000"/>
                                        <p:tgtEl>
                                          <p:spTgt spid="22"/>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heel(1)">
                                      <p:cBhvr>
                                        <p:cTn id="63" dur="2000"/>
                                        <p:tgtEl>
                                          <p:spTgt spid="23"/>
                                        </p:tgtEl>
                                      </p:cBhvr>
                                    </p:animEffect>
                                  </p:childTnLst>
                                </p:cTn>
                              </p:par>
                              <p:par>
                                <p:cTn id="64" presetID="21" presetClass="entr" presetSubtype="1"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heel(1)">
                                      <p:cBhvr>
                                        <p:cTn id="66" dur="2000"/>
                                        <p:tgtEl>
                                          <p:spTgt spid="24"/>
                                        </p:tgtEl>
                                      </p:cBhvr>
                                    </p:animEffect>
                                  </p:childTnLst>
                                </p:cTn>
                              </p:par>
                              <p:par>
                                <p:cTn id="67" presetID="21" presetClass="entr" presetSubtype="1"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wheel(1)">
                                      <p:cBhvr>
                                        <p:cTn id="69" dur="2000"/>
                                        <p:tgtEl>
                                          <p:spTgt spid="25"/>
                                        </p:tgtEl>
                                      </p:cBhvr>
                                    </p:animEffect>
                                  </p:childTnLst>
                                </p:cTn>
                              </p:par>
                              <p:par>
                                <p:cTn id="70" presetID="21" presetClass="entr" presetSubtype="1" fill="hold" nodeType="withEffect">
                                  <p:stCondLst>
                                    <p:cond delay="0"/>
                                  </p:stCondLst>
                                  <p:childTnLst>
                                    <p:set>
                                      <p:cBhvr>
                                        <p:cTn id="71" dur="1" fill="hold">
                                          <p:stCondLst>
                                            <p:cond delay="0"/>
                                          </p:stCondLst>
                                        </p:cTn>
                                        <p:tgtEl>
                                          <p:spTgt spid="26"/>
                                        </p:tgtEl>
                                        <p:attrNameLst>
                                          <p:attrName>style.visibility</p:attrName>
                                        </p:attrNameLst>
                                      </p:cBhvr>
                                      <p:to>
                                        <p:strVal val="visible"/>
                                      </p:to>
                                    </p:set>
                                    <p:animEffect transition="in" filter="wheel(1)">
                                      <p:cBhvr>
                                        <p:cTn id="72" dur="2000"/>
                                        <p:tgtEl>
                                          <p:spTgt spid="26"/>
                                        </p:tgtEl>
                                      </p:cBhvr>
                                    </p:animEffect>
                                  </p:childTnLst>
                                </p:cTn>
                              </p:par>
                              <p:par>
                                <p:cTn id="73" presetID="21" presetClass="entr" presetSubtype="1" fill="hold" nodeType="withEffect">
                                  <p:stCondLst>
                                    <p:cond delay="0"/>
                                  </p:stCondLst>
                                  <p:childTnLst>
                                    <p:set>
                                      <p:cBhvr>
                                        <p:cTn id="74" dur="1" fill="hold">
                                          <p:stCondLst>
                                            <p:cond delay="0"/>
                                          </p:stCondLst>
                                        </p:cTn>
                                        <p:tgtEl>
                                          <p:spTgt spid="27"/>
                                        </p:tgtEl>
                                        <p:attrNameLst>
                                          <p:attrName>style.visibility</p:attrName>
                                        </p:attrNameLst>
                                      </p:cBhvr>
                                      <p:to>
                                        <p:strVal val="visible"/>
                                      </p:to>
                                    </p:set>
                                    <p:animEffect transition="in" filter="wheel(1)">
                                      <p:cBhvr>
                                        <p:cTn id="75" dur="2000"/>
                                        <p:tgtEl>
                                          <p:spTgt spid="27"/>
                                        </p:tgtEl>
                                      </p:cBhvr>
                                    </p:animEffect>
                                  </p:childTnLst>
                                </p:cTn>
                              </p:par>
                              <p:par>
                                <p:cTn id="76" presetID="21" presetClass="entr" presetSubtype="1" fill="hold" grpId="0" nodeType="with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wheel(1)">
                                      <p:cBhvr>
                                        <p:cTn id="78" dur="2000"/>
                                        <p:tgtEl>
                                          <p:spTgt spid="28"/>
                                        </p:tgtEl>
                                      </p:cBhvr>
                                    </p:animEffect>
                                  </p:childTnLst>
                                </p:cTn>
                              </p:par>
                              <p:par>
                                <p:cTn id="79" presetID="21" presetClass="entr" presetSubtype="1" fill="hold" grpId="0" nodeType="withEffect">
                                  <p:stCondLst>
                                    <p:cond delay="0"/>
                                  </p:stCondLst>
                                  <p:childTnLst>
                                    <p:set>
                                      <p:cBhvr>
                                        <p:cTn id="80" dur="1" fill="hold">
                                          <p:stCondLst>
                                            <p:cond delay="0"/>
                                          </p:stCondLst>
                                        </p:cTn>
                                        <p:tgtEl>
                                          <p:spTgt spid="29"/>
                                        </p:tgtEl>
                                        <p:attrNameLst>
                                          <p:attrName>style.visibility</p:attrName>
                                        </p:attrNameLst>
                                      </p:cBhvr>
                                      <p:to>
                                        <p:strVal val="visible"/>
                                      </p:to>
                                    </p:set>
                                    <p:animEffect transition="in" filter="wheel(1)">
                                      <p:cBhvr>
                                        <p:cTn id="81" dur="2000"/>
                                        <p:tgtEl>
                                          <p:spTgt spid="29"/>
                                        </p:tgtEl>
                                      </p:cBhvr>
                                    </p:animEffect>
                                  </p:childTnLst>
                                </p:cTn>
                              </p:par>
                              <p:par>
                                <p:cTn id="82" presetID="21" presetClass="entr" presetSubtype="1"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wheel(1)">
                                      <p:cBhvr>
                                        <p:cTn id="84" dur="2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animBg="1"/>
      <p:bldP spid="8" grpId="0" animBg="1"/>
      <p:bldP spid="10" grpId="0"/>
      <p:bldP spid="11" grpId="0" animBg="1"/>
      <p:bldP spid="12" grpId="0" animBg="1"/>
      <p:bldP spid="13" grpId="0"/>
      <p:bldP spid="16" grpId="0"/>
      <p:bldP spid="17" grpId="0" animBg="1"/>
      <p:bldP spid="18" grpId="0" animBg="1"/>
      <p:bldP spid="20" grpId="0" animBg="1"/>
      <p:bldP spid="21" grpId="0" animBg="1"/>
      <p:bldP spid="22" grpId="0"/>
      <p:bldP spid="23" grpId="0" animBg="1"/>
      <p:bldP spid="24" grpId="0" animBg="1"/>
      <p:bldP spid="25" grpId="0"/>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8402" y="170934"/>
            <a:ext cx="2613216"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解耦风格语义</a:t>
            </a:r>
          </a:p>
        </p:txBody>
      </p:sp>
      <p:pic>
        <p:nvPicPr>
          <p:cNvPr id="1026" name="Picture 2">
            <a:extLst>
              <a:ext uri="{FF2B5EF4-FFF2-40B4-BE49-F238E27FC236}">
                <a16:creationId xmlns:a16="http://schemas.microsoft.com/office/drawing/2014/main" id="{27002A91-53FD-2DAB-839F-BD3847F083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21077"/>
          <a:stretch/>
        </p:blipFill>
        <p:spPr bwMode="auto">
          <a:xfrm>
            <a:off x="2379662" y="722745"/>
            <a:ext cx="7432675" cy="54125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18728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92"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非重构性学习</a:t>
            </a:r>
          </a:p>
        </p:txBody>
      </p:sp>
      <p:pic>
        <p:nvPicPr>
          <p:cNvPr id="2050" name="Picture 2">
            <a:extLst>
              <a:ext uri="{FF2B5EF4-FFF2-40B4-BE49-F238E27FC236}">
                <a16:creationId xmlns:a16="http://schemas.microsoft.com/office/drawing/2014/main" id="{07A39727-BEB0-D8E8-4DA3-C663DAFC53C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7336"/>
          <a:stretch/>
        </p:blipFill>
        <p:spPr bwMode="auto">
          <a:xfrm>
            <a:off x="2209800" y="1129880"/>
            <a:ext cx="7772400" cy="4598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404928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5169881" y="2613392"/>
            <a:ext cx="1852237" cy="1631216"/>
          </a:xfrm>
          <a:prstGeom prst="rect">
            <a:avLst/>
          </a:prstGeom>
          <a:noFill/>
        </p:spPr>
        <p:txBody>
          <a:bodyPr wrap="none" rtlCol="0">
            <a:spAutoFit/>
          </a:bodyPr>
          <a:lstStyle/>
          <a:p>
            <a:pPr algn="ctr"/>
            <a:r>
              <a:rPr kumimoji="1" lang="en-US" altLang="zh-CN" sz="4000" dirty="0">
                <a:solidFill>
                  <a:schemeClr val="tx1">
                    <a:lumMod val="75000"/>
                    <a:lumOff val="25000"/>
                  </a:schemeClr>
                </a:solidFill>
                <a:cs typeface="+mn-ea"/>
                <a:sym typeface="+mn-lt"/>
              </a:rPr>
              <a:t>PART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1</a:t>
            </a:r>
          </a:p>
          <a:p>
            <a:pPr algn="ctr"/>
            <a:r>
              <a:rPr kumimoji="1" lang="zh-CN" altLang="en-US" sz="6000" dirty="0">
                <a:solidFill>
                  <a:schemeClr val="tx1">
                    <a:lumMod val="75000"/>
                    <a:lumOff val="25000"/>
                  </a:schemeClr>
                </a:solidFill>
                <a:cs typeface="+mn-ea"/>
                <a:sym typeface="+mn-lt"/>
              </a:rPr>
              <a:t>综述</a:t>
            </a:r>
            <a:endParaRPr kumimoji="1" lang="en-US" altLang="zh-CN" sz="6000" dirty="0">
              <a:solidFill>
                <a:schemeClr val="tx1">
                  <a:lumMod val="75000"/>
                  <a:lumOff val="2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BDF6DA05-9612-E823-F90A-96D936594F68}"/>
              </a:ext>
            </a:extLst>
          </p:cNvPr>
          <p:cNvSpPr/>
          <p:nvPr/>
        </p:nvSpPr>
        <p:spPr>
          <a:xfrm>
            <a:off x="591198"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给定风格图像</a:t>
            </a:r>
          </a:p>
        </p:txBody>
      </p:sp>
      <p:pic>
        <p:nvPicPr>
          <p:cNvPr id="6" name="图片 5" descr="图片包含 户外, 灯光, 交通, 火&#10;&#10;描述已自动生成">
            <a:extLst>
              <a:ext uri="{FF2B5EF4-FFF2-40B4-BE49-F238E27FC236}">
                <a16:creationId xmlns:a16="http://schemas.microsoft.com/office/drawing/2014/main" id="{37D73B64-A004-C869-6A0F-2FE1261D687A}"/>
              </a:ext>
            </a:extLst>
          </p:cNvPr>
          <p:cNvPicPr>
            <a:picLocks noChangeAspect="1"/>
          </p:cNvPicPr>
          <p:nvPr/>
        </p:nvPicPr>
        <p:blipFill>
          <a:blip r:embed="rId3"/>
          <a:stretch>
            <a:fillRect/>
          </a:stretch>
        </p:blipFill>
        <p:spPr>
          <a:xfrm>
            <a:off x="7092884" y="3426690"/>
            <a:ext cx="3426691" cy="3426691"/>
          </a:xfrm>
          <a:prstGeom prst="rect">
            <a:avLst/>
          </a:prstGeom>
        </p:spPr>
      </p:pic>
      <p:pic>
        <p:nvPicPr>
          <p:cNvPr id="9" name="图片 8" descr="图片包含 滑雪, 女人, 华美, 覆盖&#10;&#10;描述已自动生成">
            <a:extLst>
              <a:ext uri="{FF2B5EF4-FFF2-40B4-BE49-F238E27FC236}">
                <a16:creationId xmlns:a16="http://schemas.microsoft.com/office/drawing/2014/main" id="{57D09B67-567A-0BFC-3A80-ECB8AA4C525B}"/>
              </a:ext>
            </a:extLst>
          </p:cNvPr>
          <p:cNvPicPr>
            <a:picLocks noChangeAspect="1"/>
          </p:cNvPicPr>
          <p:nvPr/>
        </p:nvPicPr>
        <p:blipFill>
          <a:blip r:embed="rId4"/>
          <a:stretch>
            <a:fillRect/>
          </a:stretch>
        </p:blipFill>
        <p:spPr>
          <a:xfrm>
            <a:off x="1243167" y="1483080"/>
            <a:ext cx="3887221" cy="3887221"/>
          </a:xfrm>
          <a:prstGeom prst="rect">
            <a:avLst/>
          </a:prstGeom>
        </p:spPr>
      </p:pic>
      <p:pic>
        <p:nvPicPr>
          <p:cNvPr id="12" name="图片 11" descr="背景图案&#10;&#10;描述已自动生成">
            <a:extLst>
              <a:ext uri="{FF2B5EF4-FFF2-40B4-BE49-F238E27FC236}">
                <a16:creationId xmlns:a16="http://schemas.microsoft.com/office/drawing/2014/main" id="{9337888D-4B6E-0574-4DB5-8A5D0740CE26}"/>
              </a:ext>
            </a:extLst>
          </p:cNvPr>
          <p:cNvPicPr>
            <a:picLocks noChangeAspect="1"/>
          </p:cNvPicPr>
          <p:nvPr/>
        </p:nvPicPr>
        <p:blipFill>
          <a:blip r:embed="rId5"/>
          <a:stretch>
            <a:fillRect/>
          </a:stretch>
        </p:blipFill>
        <p:spPr>
          <a:xfrm>
            <a:off x="7092884" y="0"/>
            <a:ext cx="3431309" cy="3431309"/>
          </a:xfrm>
          <a:prstGeom prst="rect">
            <a:avLst/>
          </a:prstGeom>
        </p:spPr>
      </p:pic>
      <p:sp>
        <p:nvSpPr>
          <p:cNvPr id="2" name="箭头: 右 1">
            <a:extLst>
              <a:ext uri="{FF2B5EF4-FFF2-40B4-BE49-F238E27FC236}">
                <a16:creationId xmlns:a16="http://schemas.microsoft.com/office/drawing/2014/main" id="{7CAB0832-1738-2C63-C63C-76AF5969AFA1}"/>
              </a:ext>
            </a:extLst>
          </p:cNvPr>
          <p:cNvSpPr/>
          <p:nvPr/>
        </p:nvSpPr>
        <p:spPr>
          <a:xfrm>
            <a:off x="5144657" y="1713346"/>
            <a:ext cx="1916958" cy="604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C6E8E0D8-2294-3A70-8BFF-0438E5CA3BA5}"/>
              </a:ext>
            </a:extLst>
          </p:cNvPr>
          <p:cNvSpPr txBox="1"/>
          <p:nvPr/>
        </p:nvSpPr>
        <p:spPr>
          <a:xfrm>
            <a:off x="5140040" y="4989998"/>
            <a:ext cx="1699077" cy="1697068"/>
          </a:xfrm>
          <a:prstGeom prst="rect">
            <a:avLst/>
          </a:prstGeom>
          <a:noFill/>
        </p:spPr>
        <p:txBody>
          <a:bodyPr wrap="square" rtlCol="0">
            <a:spAutoFit/>
          </a:bodyPr>
          <a:lstStyle/>
          <a:p>
            <a:pPr>
              <a:lnSpc>
                <a:spcPct val="150000"/>
              </a:lnSpc>
            </a:pPr>
            <a:r>
              <a:rPr lang="en-US" altLang="zh-CN" sz="2400" dirty="0">
                <a:solidFill>
                  <a:srgbClr val="2C2C36"/>
                </a:solidFill>
                <a:highlight>
                  <a:srgbClr val="FFFFFF"/>
                </a:highlight>
                <a:latin typeface="-apple-system"/>
              </a:rPr>
              <a:t>there is a clock tower in the forest</a:t>
            </a:r>
            <a:endParaRPr lang="zh-CN" altLang="en-US" sz="2400" dirty="0">
              <a:solidFill>
                <a:srgbClr val="2C2C36"/>
              </a:solidFill>
              <a:highlight>
                <a:srgbClr val="FFFFFF"/>
              </a:highlight>
              <a:latin typeface="-apple-system"/>
            </a:endParaRPr>
          </a:p>
        </p:txBody>
      </p:sp>
      <p:sp>
        <p:nvSpPr>
          <p:cNvPr id="5" name="箭头: 右 4">
            <a:extLst>
              <a:ext uri="{FF2B5EF4-FFF2-40B4-BE49-F238E27FC236}">
                <a16:creationId xmlns:a16="http://schemas.microsoft.com/office/drawing/2014/main" id="{729B6951-E10D-5264-2353-247021C5EEE6}"/>
              </a:ext>
            </a:extLst>
          </p:cNvPr>
          <p:cNvSpPr/>
          <p:nvPr/>
        </p:nvSpPr>
        <p:spPr>
          <a:xfrm>
            <a:off x="5144658" y="4537363"/>
            <a:ext cx="1916956" cy="60498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81DF7CD5-EF1D-77C6-CF84-D602A4D3441B}"/>
              </a:ext>
            </a:extLst>
          </p:cNvPr>
          <p:cNvSpPr txBox="1"/>
          <p:nvPr/>
        </p:nvSpPr>
        <p:spPr>
          <a:xfrm>
            <a:off x="5144656" y="170934"/>
            <a:ext cx="1699077" cy="1697068"/>
          </a:xfrm>
          <a:prstGeom prst="rect">
            <a:avLst/>
          </a:prstGeom>
          <a:noFill/>
        </p:spPr>
        <p:txBody>
          <a:bodyPr wrap="square" rtlCol="0">
            <a:spAutoFit/>
          </a:bodyPr>
          <a:lstStyle/>
          <a:p>
            <a:pPr>
              <a:lnSpc>
                <a:spcPct val="150000"/>
              </a:lnSpc>
            </a:pPr>
            <a:r>
              <a:rPr lang="en-US" altLang="zh-CN" sz="2400" dirty="0">
                <a:solidFill>
                  <a:srgbClr val="2C2C36"/>
                </a:solidFill>
                <a:highlight>
                  <a:srgbClr val="FFFFFF"/>
                </a:highlight>
                <a:latin typeface="-apple-system"/>
              </a:rPr>
              <a:t>There is a castle on the hill</a:t>
            </a:r>
            <a:endParaRPr lang="zh-CN" altLang="en-US" sz="2400" dirty="0">
              <a:solidFill>
                <a:srgbClr val="2C2C36"/>
              </a:solidFill>
              <a:highlight>
                <a:srgbClr val="FFFFFF"/>
              </a:highlight>
              <a:latin typeface="-apple-system"/>
            </a:endParaRPr>
          </a:p>
        </p:txBody>
      </p:sp>
      <p:sp>
        <p:nvSpPr>
          <p:cNvPr id="11" name="文本框 10">
            <a:extLst>
              <a:ext uri="{FF2B5EF4-FFF2-40B4-BE49-F238E27FC236}">
                <a16:creationId xmlns:a16="http://schemas.microsoft.com/office/drawing/2014/main" id="{2188EAE6-2764-C3FB-34E3-3C466EAC82FB}"/>
              </a:ext>
            </a:extLst>
          </p:cNvPr>
          <p:cNvSpPr txBox="1"/>
          <p:nvPr/>
        </p:nvSpPr>
        <p:spPr>
          <a:xfrm>
            <a:off x="2756753" y="5370301"/>
            <a:ext cx="860048" cy="589072"/>
          </a:xfrm>
          <a:prstGeom prst="rect">
            <a:avLst/>
          </a:prstGeom>
          <a:noFill/>
        </p:spPr>
        <p:txBody>
          <a:bodyPr wrap="square" rtlCol="0">
            <a:spAutoFit/>
          </a:bodyPr>
          <a:lstStyle/>
          <a:p>
            <a:pPr>
              <a:lnSpc>
                <a:spcPct val="150000"/>
              </a:lnSpc>
            </a:pPr>
            <a:r>
              <a:rPr lang="en-US" altLang="zh-CN" sz="2400" dirty="0">
                <a:solidFill>
                  <a:srgbClr val="FF0000"/>
                </a:solidFill>
                <a:highlight>
                  <a:srgbClr val="FFFFFF"/>
                </a:highlight>
                <a:latin typeface="-apple-system"/>
              </a:rPr>
              <a:t>Style</a:t>
            </a:r>
            <a:endParaRPr lang="zh-CN" altLang="en-US" sz="2400" dirty="0">
              <a:solidFill>
                <a:srgbClr val="FF0000"/>
              </a:solidFill>
              <a:highlight>
                <a:srgbClr val="FFFFFF"/>
              </a:highlight>
              <a:latin typeface="-apple-system"/>
            </a:endParaRPr>
          </a:p>
        </p:txBody>
      </p:sp>
    </p:spTree>
    <p:extLst>
      <p:ext uri="{BB962C8B-B14F-4D97-AF65-F5344CB8AC3E}">
        <p14:creationId xmlns:p14="http://schemas.microsoft.com/office/powerpoint/2010/main" val="61217367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arn(inVertical)">
                                      <p:cBhvr>
                                        <p:cTn id="15" dur="500"/>
                                        <p:tgtEl>
                                          <p:spTgt spid="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arn(inVertic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down)">
                                      <p:cBhvr>
                                        <p:cTn id="30" dur="500"/>
                                        <p:tgtEl>
                                          <p:spTgt spid="3"/>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down)">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6" presetClass="entr" presetSubtype="16" fill="hold" nodeType="click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circle(in)">
                                      <p:cBhvr>
                                        <p:cTn id="38"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5" grpId="0" animBg="1"/>
      <p:bldP spid="7"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C75E237A-12DB-23C2-9175-B0F4C68A0C49}"/>
              </a:ext>
            </a:extLst>
          </p:cNvPr>
          <p:cNvSpPr/>
          <p:nvPr/>
        </p:nvSpPr>
        <p:spPr>
          <a:xfrm>
            <a:off x="591194"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风格迁移效果</a:t>
            </a:r>
          </a:p>
        </p:txBody>
      </p:sp>
      <p:sp>
        <p:nvSpPr>
          <p:cNvPr id="7" name="箭头: 右 6">
            <a:extLst>
              <a:ext uri="{FF2B5EF4-FFF2-40B4-BE49-F238E27FC236}">
                <a16:creationId xmlns:a16="http://schemas.microsoft.com/office/drawing/2014/main" id="{3DD983D3-8431-FB01-BA1C-E85AEDD798CF}"/>
              </a:ext>
            </a:extLst>
          </p:cNvPr>
          <p:cNvSpPr/>
          <p:nvPr/>
        </p:nvSpPr>
        <p:spPr>
          <a:xfrm>
            <a:off x="5534026" y="4485764"/>
            <a:ext cx="1123950" cy="85725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descr="电脑游戏的截图&#10;&#10;低可信度描述已自动生成">
            <a:extLst>
              <a:ext uri="{FF2B5EF4-FFF2-40B4-BE49-F238E27FC236}">
                <a16:creationId xmlns:a16="http://schemas.microsoft.com/office/drawing/2014/main" id="{42CF9FAA-9E30-1CEC-B0D8-CFD05B8335D0}"/>
              </a:ext>
            </a:extLst>
          </p:cNvPr>
          <p:cNvPicPr>
            <a:picLocks noChangeAspect="1"/>
          </p:cNvPicPr>
          <p:nvPr/>
        </p:nvPicPr>
        <p:blipFill>
          <a:blip r:embed="rId3"/>
          <a:stretch>
            <a:fillRect/>
          </a:stretch>
        </p:blipFill>
        <p:spPr>
          <a:xfrm>
            <a:off x="7029553" y="2970778"/>
            <a:ext cx="3887222" cy="3887222"/>
          </a:xfrm>
          <a:prstGeom prst="rect">
            <a:avLst/>
          </a:prstGeom>
        </p:spPr>
      </p:pic>
      <p:pic>
        <p:nvPicPr>
          <p:cNvPr id="4" name="Picture 2">
            <a:extLst>
              <a:ext uri="{FF2B5EF4-FFF2-40B4-BE49-F238E27FC236}">
                <a16:creationId xmlns:a16="http://schemas.microsoft.com/office/drawing/2014/main" id="{5A28CB33-175B-EB08-D465-54F38D44A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5225" y="2970778"/>
            <a:ext cx="3887222" cy="388722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1F274D59-DA16-92C0-D3CD-65BA636A8932}"/>
              </a:ext>
            </a:extLst>
          </p:cNvPr>
          <p:cNvSpPr txBox="1"/>
          <p:nvPr/>
        </p:nvSpPr>
        <p:spPr>
          <a:xfrm>
            <a:off x="591193" y="694154"/>
            <a:ext cx="11009613" cy="2251065"/>
          </a:xfrm>
          <a:prstGeom prst="rect">
            <a:avLst/>
          </a:prstGeom>
          <a:noFill/>
        </p:spPr>
        <p:txBody>
          <a:bodyPr wrap="square" rtlCol="0">
            <a:spAutoFit/>
          </a:bodyPr>
          <a:lstStyle/>
          <a:p>
            <a:pPr>
              <a:lnSpc>
                <a:spcPct val="150000"/>
              </a:lnSpc>
            </a:pPr>
            <a:r>
              <a:rPr lang="en-US" altLang="zh-CN" sz="2400" dirty="0">
                <a:latin typeface="-apple-system"/>
              </a:rPr>
              <a:t>tang dynasty palace, ancient </a:t>
            </a:r>
            <a:r>
              <a:rPr lang="en-US" altLang="zh-CN" sz="2400" dirty="0" err="1">
                <a:latin typeface="-apple-system"/>
              </a:rPr>
              <a:t>chinese</a:t>
            </a:r>
            <a:r>
              <a:rPr lang="en-US" altLang="zh-CN" sz="2400" dirty="0">
                <a:latin typeface="-apple-system"/>
              </a:rPr>
              <a:t> architecture, </a:t>
            </a:r>
            <a:r>
              <a:rPr lang="en-US" altLang="zh-CN" sz="2400" dirty="0" err="1">
                <a:latin typeface="-apple-system"/>
              </a:rPr>
              <a:t>chinese</a:t>
            </a:r>
            <a:r>
              <a:rPr lang="en-US" altLang="zh-CN" sz="2400" dirty="0">
                <a:latin typeface="-apple-system"/>
              </a:rPr>
              <a:t> building, ancient </a:t>
            </a:r>
            <a:r>
              <a:rPr lang="en-US" altLang="zh-CN" sz="2400" dirty="0" err="1">
                <a:latin typeface="-apple-system"/>
              </a:rPr>
              <a:t>china</a:t>
            </a:r>
            <a:r>
              <a:rPr lang="en-US" altLang="zh-CN" sz="2400" dirty="0">
                <a:latin typeface="-apple-system"/>
              </a:rPr>
              <a:t> art style, </a:t>
            </a:r>
            <a:r>
              <a:rPr lang="en-US" altLang="zh-CN" sz="2400" dirty="0" err="1">
                <a:latin typeface="-apple-system"/>
              </a:rPr>
              <a:t>china</a:t>
            </a:r>
            <a:r>
              <a:rPr lang="en-US" altLang="zh-CN" sz="2400" dirty="0">
                <a:latin typeface="-apple-system"/>
              </a:rPr>
              <a:t>, </a:t>
            </a:r>
            <a:r>
              <a:rPr lang="en-US" altLang="zh-CN" sz="2400" dirty="0" err="1">
                <a:latin typeface="-apple-system"/>
              </a:rPr>
              <a:t>chinese</a:t>
            </a:r>
            <a:r>
              <a:rPr lang="en-US" altLang="zh-CN" sz="2400" dirty="0">
                <a:latin typeface="-apple-system"/>
              </a:rPr>
              <a:t> palace, </a:t>
            </a:r>
            <a:r>
              <a:rPr lang="en-US" altLang="zh-CN" sz="2400" dirty="0" err="1">
                <a:latin typeface="-apple-system"/>
              </a:rPr>
              <a:t>chinese</a:t>
            </a:r>
            <a:r>
              <a:rPr lang="en-US" altLang="zh-CN" sz="2400" dirty="0">
                <a:latin typeface="-apple-system"/>
              </a:rPr>
              <a:t> architecture, high quality architectural art</a:t>
            </a:r>
          </a:p>
          <a:p>
            <a:pPr>
              <a:lnSpc>
                <a:spcPct val="150000"/>
              </a:lnSpc>
            </a:pPr>
            <a:r>
              <a:rPr lang="en-US" altLang="zh-CN" sz="2400" dirty="0">
                <a:solidFill>
                  <a:srgbClr val="FF0000"/>
                </a:solidFill>
                <a:latin typeface="-apple-system"/>
              </a:rPr>
              <a:t>The front of a building</a:t>
            </a:r>
          </a:p>
          <a:p>
            <a:pPr>
              <a:lnSpc>
                <a:spcPct val="150000"/>
              </a:lnSpc>
            </a:pPr>
            <a:r>
              <a:rPr lang="en-US" altLang="zh-CN" sz="2400" dirty="0">
                <a:solidFill>
                  <a:srgbClr val="00B0F0"/>
                </a:solidFill>
                <a:latin typeface="-apple-system"/>
              </a:rPr>
              <a:t>the starry night, </a:t>
            </a:r>
            <a:r>
              <a:rPr lang="en-US" altLang="zh-CN" sz="2400" dirty="0" err="1">
                <a:solidFill>
                  <a:srgbClr val="00B0F0"/>
                </a:solidFill>
                <a:latin typeface="-apple-system"/>
              </a:rPr>
              <a:t>vincent</a:t>
            </a:r>
            <a:r>
              <a:rPr lang="en-US" altLang="zh-CN" sz="2400" dirty="0">
                <a:solidFill>
                  <a:srgbClr val="00B0F0"/>
                </a:solidFill>
                <a:latin typeface="-apple-system"/>
              </a:rPr>
              <a:t> van </a:t>
            </a:r>
            <a:r>
              <a:rPr lang="en-US" altLang="zh-CN" sz="2400" dirty="0" err="1">
                <a:solidFill>
                  <a:srgbClr val="00B0F0"/>
                </a:solidFill>
                <a:latin typeface="-apple-system"/>
              </a:rPr>
              <a:t>gogh</a:t>
            </a:r>
            <a:r>
              <a:rPr lang="en-US" altLang="zh-CN" sz="2400" dirty="0">
                <a:solidFill>
                  <a:srgbClr val="00B0F0"/>
                </a:solidFill>
                <a:latin typeface="-apple-system"/>
              </a:rPr>
              <a:t>, 1884, oil on</a:t>
            </a:r>
            <a:endParaRPr lang="zh-CN" altLang="en-US" sz="2400" dirty="0">
              <a:solidFill>
                <a:srgbClr val="00B0F0"/>
              </a:solidFill>
              <a:highlight>
                <a:srgbClr val="FFFFFF"/>
              </a:highlight>
              <a:latin typeface="-apple-system"/>
            </a:endParaRPr>
          </a:p>
        </p:txBody>
      </p:sp>
    </p:spTree>
    <p:extLst>
      <p:ext uri="{BB962C8B-B14F-4D97-AF65-F5344CB8AC3E}">
        <p14:creationId xmlns:p14="http://schemas.microsoft.com/office/powerpoint/2010/main" val="314997691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500" fill="hold"/>
                                        <p:tgtEl>
                                          <p:spTgt spid="6"/>
                                        </p:tgtEl>
                                        <p:attrNameLst>
                                          <p:attrName>ppt_x</p:attrName>
                                        </p:attrNameLst>
                                      </p:cBhvr>
                                      <p:tavLst>
                                        <p:tav tm="0">
                                          <p:val>
                                            <p:strVal val="#ppt_x"/>
                                          </p:val>
                                        </p:tav>
                                        <p:tav tm="100000">
                                          <p:val>
                                            <p:strVal val="#ppt_x"/>
                                          </p:val>
                                        </p:tav>
                                      </p:tavLst>
                                    </p:anim>
                                    <p:anim calcmode="lin" valueType="num">
                                      <p:cBhvr additive="base">
                                        <p:cTn id="13" dur="500" fill="hold"/>
                                        <p:tgtEl>
                                          <p:spTgt spid="6"/>
                                        </p:tgtEl>
                                        <p:attrNameLst>
                                          <p:attrName>ppt_y</p:attrName>
                                        </p:attrNameLst>
                                      </p:cBhvr>
                                      <p:tavLst>
                                        <p:tav tm="0">
                                          <p:val>
                                            <p:strVal val="1+#ppt_h/2"/>
                                          </p:val>
                                        </p:tav>
                                        <p:tav tm="100000">
                                          <p:val>
                                            <p:strVal val="#ppt_y"/>
                                          </p:val>
                                        </p:tav>
                                      </p:tavLst>
                                    </p:anim>
                                  </p:childTnLst>
                                </p:cTn>
                              </p:par>
                              <p:par>
                                <p:cTn id="14" presetID="22" presetClass="entr" presetSubtype="4"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down)">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437533" y="2613392"/>
            <a:ext cx="3316934" cy="1631216"/>
          </a:xfrm>
          <a:prstGeom prst="rect">
            <a:avLst/>
          </a:prstGeom>
          <a:noFill/>
        </p:spPr>
        <p:txBody>
          <a:bodyPr wrap="none" rtlCol="0">
            <a:spAutoFit/>
          </a:bodyPr>
          <a:lstStyle/>
          <a:p>
            <a:pPr algn="ctr"/>
            <a:r>
              <a:rPr kumimoji="1" lang="en-US" altLang="zh-CN" sz="4000" dirty="0">
                <a:solidFill>
                  <a:schemeClr val="tx1">
                    <a:lumMod val="75000"/>
                    <a:lumOff val="25000"/>
                  </a:schemeClr>
                </a:solidFill>
                <a:cs typeface="+mn-ea"/>
                <a:sym typeface="+mn-lt"/>
              </a:rPr>
              <a:t>PART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4</a:t>
            </a:r>
          </a:p>
          <a:p>
            <a:pPr algn="ctr"/>
            <a:r>
              <a:rPr kumimoji="1" lang="en-US" altLang="zh-CN" sz="6000" dirty="0" err="1">
                <a:solidFill>
                  <a:schemeClr val="tx1">
                    <a:lumMod val="75000"/>
                    <a:lumOff val="25000"/>
                  </a:schemeClr>
                </a:solidFill>
                <a:cs typeface="+mn-ea"/>
                <a:sym typeface="+mn-lt"/>
              </a:rPr>
              <a:t>LoRA</a:t>
            </a:r>
            <a:r>
              <a:rPr kumimoji="1" lang="zh-CN" altLang="en-US" sz="6000" dirty="0">
                <a:solidFill>
                  <a:schemeClr val="tx1">
                    <a:lumMod val="75000"/>
                    <a:lumOff val="25000"/>
                  </a:schemeClr>
                </a:solidFill>
                <a:cs typeface="+mn-ea"/>
                <a:sym typeface="+mn-lt"/>
              </a:rPr>
              <a:t>微调</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93"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err="1">
                <a:solidFill>
                  <a:schemeClr val="tx1">
                    <a:lumMod val="75000"/>
                    <a:lumOff val="25000"/>
                  </a:schemeClr>
                </a:solidFill>
                <a:cs typeface="+mn-ea"/>
                <a:sym typeface="+mn-lt"/>
              </a:rPr>
              <a:t>LoRA</a:t>
            </a:r>
            <a:r>
              <a:rPr kumimoji="1" lang="en-US" altLang="zh-CN" sz="2800" b="1" dirty="0">
                <a:solidFill>
                  <a:schemeClr val="tx1">
                    <a:lumMod val="75000"/>
                    <a:lumOff val="25000"/>
                  </a:schemeClr>
                </a:solidFill>
                <a:cs typeface="+mn-ea"/>
                <a:sym typeface="+mn-lt"/>
              </a:rPr>
              <a:t>                 </a:t>
            </a:r>
            <a:endParaRPr kumimoji="1" lang="zh-CN" altLang="en-US" sz="2800" b="1" dirty="0">
              <a:solidFill>
                <a:schemeClr val="tx1">
                  <a:lumMod val="75000"/>
                  <a:lumOff val="25000"/>
                </a:schemeClr>
              </a:solidFill>
              <a:cs typeface="+mn-ea"/>
              <a:sym typeface="+mn-lt"/>
            </a:endParaRPr>
          </a:p>
        </p:txBody>
      </p:sp>
      <p:sp>
        <p:nvSpPr>
          <p:cNvPr id="9" name="文本框 8"/>
          <p:cNvSpPr txBox="1"/>
          <p:nvPr/>
        </p:nvSpPr>
        <p:spPr>
          <a:xfrm>
            <a:off x="1757218" y="1196337"/>
            <a:ext cx="8677563" cy="3911327"/>
          </a:xfrm>
          <a:prstGeom prst="rect">
            <a:avLst/>
          </a:prstGeom>
          <a:noFill/>
        </p:spPr>
        <p:txBody>
          <a:bodyPr wrap="square" rtlCol="0">
            <a:spAutoFit/>
          </a:bodyPr>
          <a:lstStyle/>
          <a:p>
            <a:pPr>
              <a:lnSpc>
                <a:spcPct val="150000"/>
              </a:lnSpc>
            </a:pPr>
            <a:r>
              <a:rPr kumimoji="1" lang="en-US" altLang="zh-CN" sz="2400" dirty="0" err="1">
                <a:solidFill>
                  <a:schemeClr val="tx1">
                    <a:lumMod val="75000"/>
                    <a:lumOff val="25000"/>
                  </a:schemeClr>
                </a:solidFill>
                <a:cs typeface="+mn-ea"/>
                <a:sym typeface="+mn-lt"/>
              </a:rPr>
              <a:t>LoRA</a:t>
            </a:r>
            <a:r>
              <a:rPr kumimoji="1" lang="en-US" altLang="zh-CN" sz="2400" dirty="0">
                <a:solidFill>
                  <a:schemeClr val="tx1">
                    <a:lumMod val="75000"/>
                    <a:lumOff val="25000"/>
                  </a:schemeClr>
                </a:solidFill>
                <a:cs typeface="+mn-ea"/>
                <a:sym typeface="+mn-lt"/>
              </a:rPr>
              <a:t> </a:t>
            </a:r>
            <a:r>
              <a:rPr kumimoji="1" lang="zh-CN" altLang="en-US" sz="2400" dirty="0">
                <a:solidFill>
                  <a:schemeClr val="tx1">
                    <a:lumMod val="75000"/>
                    <a:lumOff val="25000"/>
                  </a:schemeClr>
                </a:solidFill>
                <a:cs typeface="+mn-ea"/>
                <a:sym typeface="+mn-lt"/>
              </a:rPr>
              <a:t>模型，全称 </a:t>
            </a:r>
            <a:r>
              <a:rPr kumimoji="1" lang="en-US" altLang="zh-CN" sz="2400" dirty="0">
                <a:solidFill>
                  <a:schemeClr val="tx1">
                    <a:lumMod val="75000"/>
                    <a:lumOff val="25000"/>
                  </a:schemeClr>
                </a:solidFill>
                <a:cs typeface="+mn-ea"/>
                <a:sym typeface="+mn-lt"/>
              </a:rPr>
              <a:t>Low-Rank Adaptation of Large Language Models </a:t>
            </a:r>
            <a:r>
              <a:rPr kumimoji="1" lang="zh-CN" altLang="en-US" sz="2400" dirty="0">
                <a:solidFill>
                  <a:schemeClr val="tx1">
                    <a:lumMod val="75000"/>
                    <a:lumOff val="25000"/>
                  </a:schemeClr>
                </a:solidFill>
                <a:cs typeface="+mn-ea"/>
                <a:sym typeface="+mn-lt"/>
              </a:rPr>
              <a:t>，是一种用于微调大型语言模型的低秩适应技术。</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它最初应用于 </a:t>
            </a:r>
            <a:r>
              <a:rPr kumimoji="1" lang="en-US" altLang="zh-CN" sz="2400" dirty="0">
                <a:solidFill>
                  <a:schemeClr val="tx1">
                    <a:lumMod val="75000"/>
                    <a:lumOff val="25000"/>
                  </a:schemeClr>
                </a:solidFill>
                <a:cs typeface="+mn-ea"/>
                <a:sym typeface="+mn-lt"/>
              </a:rPr>
              <a:t>NLP </a:t>
            </a:r>
            <a:r>
              <a:rPr kumimoji="1" lang="zh-CN" altLang="en-US" sz="2400" dirty="0">
                <a:solidFill>
                  <a:schemeClr val="tx1">
                    <a:lumMod val="75000"/>
                    <a:lumOff val="25000"/>
                  </a:schemeClr>
                </a:solidFill>
                <a:cs typeface="+mn-ea"/>
                <a:sym typeface="+mn-lt"/>
              </a:rPr>
              <a:t>领域，特别是用于微调 </a:t>
            </a:r>
            <a:r>
              <a:rPr kumimoji="1" lang="en-US" altLang="zh-CN" sz="2400" dirty="0">
                <a:solidFill>
                  <a:schemeClr val="tx1">
                    <a:lumMod val="75000"/>
                    <a:lumOff val="25000"/>
                  </a:schemeClr>
                </a:solidFill>
                <a:cs typeface="+mn-ea"/>
                <a:sym typeface="+mn-lt"/>
              </a:rPr>
              <a:t>GPT </a:t>
            </a:r>
            <a:r>
              <a:rPr kumimoji="1" lang="zh-CN" altLang="en-US" sz="2400" dirty="0">
                <a:solidFill>
                  <a:schemeClr val="tx1">
                    <a:lumMod val="75000"/>
                    <a:lumOff val="25000"/>
                  </a:schemeClr>
                </a:solidFill>
                <a:cs typeface="+mn-ea"/>
                <a:sym typeface="+mn-lt"/>
              </a:rPr>
              <a:t>等模型。</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en-US" altLang="zh-CN" sz="2400" dirty="0" err="1">
                <a:solidFill>
                  <a:schemeClr val="tx1">
                    <a:lumMod val="75000"/>
                    <a:lumOff val="25000"/>
                  </a:schemeClr>
                </a:solidFill>
                <a:cs typeface="+mn-ea"/>
                <a:sym typeface="+mn-lt"/>
              </a:rPr>
              <a:t>LoRA</a:t>
            </a:r>
            <a:r>
              <a:rPr kumimoji="1" lang="en-US" altLang="zh-CN" sz="2400" dirty="0">
                <a:solidFill>
                  <a:schemeClr val="tx1">
                    <a:lumMod val="75000"/>
                    <a:lumOff val="25000"/>
                  </a:schemeClr>
                </a:solidFill>
                <a:cs typeface="+mn-ea"/>
                <a:sym typeface="+mn-lt"/>
              </a:rPr>
              <a:t> </a:t>
            </a:r>
            <a:r>
              <a:rPr kumimoji="1" lang="zh-CN" altLang="en-US" sz="2400" dirty="0">
                <a:solidFill>
                  <a:schemeClr val="tx1">
                    <a:lumMod val="75000"/>
                    <a:lumOff val="25000"/>
                  </a:schemeClr>
                </a:solidFill>
                <a:cs typeface="+mn-ea"/>
                <a:sym typeface="+mn-lt"/>
              </a:rPr>
              <a:t>通过仅训练低秩矩阵，然后将这些参数注入到原始模型中，从而实现对模型的微调。</a:t>
            </a:r>
            <a:endParaRPr kumimoji="1" lang="zh-CN" altLang="en-US" sz="2400" dirty="0">
              <a:solidFill>
                <a:schemeClr val="tx1">
                  <a:lumMod val="75000"/>
                  <a:lumOff val="25000"/>
                </a:schemeClr>
              </a:solidFill>
              <a:highlight>
                <a:srgbClr val="FFFF00"/>
              </a:highlight>
              <a:cs typeface="+mn-ea"/>
              <a:sym typeface="+mn-lt"/>
            </a:endParaRPr>
          </a:p>
        </p:txBody>
      </p:sp>
    </p:spTree>
    <p:extLst>
      <p:ext uri="{BB962C8B-B14F-4D97-AF65-F5344CB8AC3E}">
        <p14:creationId xmlns:p14="http://schemas.microsoft.com/office/powerpoint/2010/main" val="352801436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93"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err="1">
                <a:solidFill>
                  <a:schemeClr val="tx1">
                    <a:lumMod val="75000"/>
                    <a:lumOff val="25000"/>
                  </a:schemeClr>
                </a:solidFill>
                <a:cs typeface="+mn-ea"/>
                <a:sym typeface="+mn-lt"/>
              </a:rPr>
              <a:t>LoRA</a:t>
            </a:r>
            <a:r>
              <a:rPr kumimoji="1" lang="en-US" altLang="zh-CN" sz="2800" b="1" dirty="0">
                <a:solidFill>
                  <a:schemeClr val="tx1">
                    <a:lumMod val="75000"/>
                    <a:lumOff val="25000"/>
                  </a:schemeClr>
                </a:solidFill>
                <a:cs typeface="+mn-ea"/>
                <a:sym typeface="+mn-lt"/>
              </a:rPr>
              <a:t>                 </a:t>
            </a:r>
            <a:endParaRPr kumimoji="1" lang="zh-CN" altLang="en-US" sz="2800" b="1" dirty="0">
              <a:solidFill>
                <a:schemeClr val="tx1">
                  <a:lumMod val="75000"/>
                  <a:lumOff val="25000"/>
                </a:schemeClr>
              </a:solidFill>
              <a:cs typeface="+mn-ea"/>
              <a:sym typeface="+mn-lt"/>
            </a:endParaRPr>
          </a:p>
        </p:txBody>
      </p:sp>
      <p:sp>
        <p:nvSpPr>
          <p:cNvPr id="9" name="文本框 8"/>
          <p:cNvSpPr txBox="1"/>
          <p:nvPr/>
        </p:nvSpPr>
        <p:spPr>
          <a:xfrm>
            <a:off x="1757218" y="1196337"/>
            <a:ext cx="8677563" cy="2803332"/>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风格迁移中的一个主要挑战是</a:t>
            </a:r>
            <a:r>
              <a:rPr lang="zh-CN" altLang="en-US" sz="2400" dirty="0">
                <a:solidFill>
                  <a:srgbClr val="FF0000"/>
                </a:solidFill>
                <a:highlight>
                  <a:srgbClr val="FFFFFF"/>
                </a:highlight>
                <a:latin typeface="-apple-system"/>
                <a:sym typeface="+mn-lt"/>
              </a:rPr>
              <a:t>训练数据限制</a:t>
            </a:r>
            <a:r>
              <a:rPr lang="zh-CN" altLang="en-US" sz="2400" dirty="0">
                <a:solidFill>
                  <a:srgbClr val="2C2C36"/>
                </a:solidFill>
                <a:highlight>
                  <a:srgbClr val="FFFFFF"/>
                </a:highlight>
                <a:latin typeface="-apple-system"/>
                <a:sym typeface="+mn-lt"/>
              </a:rPr>
              <a:t>。</a:t>
            </a:r>
            <a:endParaRPr lang="en-US" altLang="zh-CN" sz="2400" dirty="0">
              <a:solidFill>
                <a:srgbClr val="2C2C36"/>
              </a:solidFill>
              <a:highlight>
                <a:srgbClr val="FFFFFF"/>
              </a:highlight>
              <a:latin typeface="-apple-system"/>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在 </a:t>
            </a:r>
            <a:r>
              <a:rPr kumimoji="1" lang="en-US" altLang="zh-CN" sz="2400" dirty="0">
                <a:solidFill>
                  <a:schemeClr val="tx1">
                    <a:lumMod val="75000"/>
                    <a:lumOff val="25000"/>
                  </a:schemeClr>
                </a:solidFill>
                <a:cs typeface="+mn-ea"/>
                <a:sym typeface="+mn-lt"/>
              </a:rPr>
              <a:t>Stable Diffusion </a:t>
            </a:r>
            <a:r>
              <a:rPr kumimoji="1" lang="zh-CN" altLang="en-US" sz="2400" dirty="0">
                <a:solidFill>
                  <a:schemeClr val="tx1">
                    <a:lumMod val="75000"/>
                    <a:lumOff val="25000"/>
                  </a:schemeClr>
                </a:solidFill>
                <a:cs typeface="+mn-ea"/>
                <a:sym typeface="+mn-lt"/>
              </a:rPr>
              <a:t>模型的应用中，</a:t>
            </a:r>
            <a:r>
              <a:rPr kumimoji="1" lang="en-US" altLang="zh-CN" sz="2400" dirty="0" err="1">
                <a:solidFill>
                  <a:schemeClr val="tx1">
                    <a:lumMod val="75000"/>
                    <a:lumOff val="25000"/>
                  </a:schemeClr>
                </a:solidFill>
                <a:cs typeface="+mn-ea"/>
                <a:sym typeface="+mn-lt"/>
              </a:rPr>
              <a:t>LoRA</a:t>
            </a:r>
            <a:r>
              <a:rPr kumimoji="1" lang="en-US" altLang="zh-CN" sz="2400" dirty="0">
                <a:solidFill>
                  <a:schemeClr val="tx1">
                    <a:lumMod val="75000"/>
                    <a:lumOff val="25000"/>
                  </a:schemeClr>
                </a:solidFill>
                <a:cs typeface="+mn-ea"/>
                <a:sym typeface="+mn-lt"/>
              </a:rPr>
              <a:t> </a:t>
            </a:r>
            <a:r>
              <a:rPr kumimoji="1" lang="zh-CN" altLang="en-US" sz="2400" dirty="0">
                <a:solidFill>
                  <a:schemeClr val="tx1">
                    <a:lumMod val="75000"/>
                    <a:lumOff val="25000"/>
                  </a:schemeClr>
                </a:solidFill>
                <a:cs typeface="+mn-ea"/>
                <a:sym typeface="+mn-lt"/>
              </a:rPr>
              <a:t>被用作一种插件，允许用户在不修改 </a:t>
            </a:r>
            <a:r>
              <a:rPr kumimoji="1" lang="en-US" altLang="zh-CN" sz="2400" dirty="0">
                <a:solidFill>
                  <a:schemeClr val="tx1">
                    <a:lumMod val="75000"/>
                    <a:lumOff val="25000"/>
                  </a:schemeClr>
                </a:solidFill>
                <a:cs typeface="+mn-ea"/>
                <a:sym typeface="+mn-lt"/>
              </a:rPr>
              <a:t>SD </a:t>
            </a:r>
            <a:r>
              <a:rPr kumimoji="1" lang="zh-CN" altLang="en-US" sz="2400" dirty="0">
                <a:solidFill>
                  <a:schemeClr val="tx1">
                    <a:lumMod val="75000"/>
                    <a:lumOff val="25000"/>
                  </a:schemeClr>
                </a:solidFill>
                <a:cs typeface="+mn-ea"/>
                <a:sym typeface="+mn-lt"/>
              </a:rPr>
              <a:t>模型的情况下，利用</a:t>
            </a:r>
            <a:r>
              <a:rPr kumimoji="1" lang="zh-CN" altLang="en-US" sz="2400" dirty="0">
                <a:solidFill>
                  <a:schemeClr val="tx1">
                    <a:lumMod val="75000"/>
                    <a:lumOff val="25000"/>
                  </a:schemeClr>
                </a:solidFill>
                <a:highlight>
                  <a:srgbClr val="FFFF00"/>
                </a:highlight>
                <a:cs typeface="+mn-ea"/>
                <a:sym typeface="+mn-lt"/>
              </a:rPr>
              <a:t>少量数据训练</a:t>
            </a:r>
            <a:r>
              <a:rPr kumimoji="1" lang="zh-CN" altLang="en-US" sz="2400" dirty="0">
                <a:solidFill>
                  <a:schemeClr val="tx1">
                    <a:lumMod val="75000"/>
                    <a:lumOff val="25000"/>
                  </a:schemeClr>
                </a:solidFill>
                <a:cs typeface="+mn-ea"/>
                <a:sym typeface="+mn-lt"/>
              </a:rPr>
              <a:t>出具有特定画风、</a:t>
            </a:r>
            <a:r>
              <a:rPr kumimoji="1" lang="en-US" altLang="zh-CN" sz="2400" dirty="0">
                <a:solidFill>
                  <a:schemeClr val="tx1">
                    <a:lumMod val="75000"/>
                    <a:lumOff val="25000"/>
                  </a:schemeClr>
                </a:solidFill>
                <a:cs typeface="+mn-ea"/>
                <a:sym typeface="+mn-lt"/>
              </a:rPr>
              <a:t>IP</a:t>
            </a:r>
            <a:r>
              <a:rPr kumimoji="1" lang="zh-CN" altLang="en-US" sz="2400" dirty="0">
                <a:solidFill>
                  <a:schemeClr val="tx1">
                    <a:lumMod val="75000"/>
                    <a:lumOff val="25000"/>
                  </a:schemeClr>
                </a:solidFill>
                <a:cs typeface="+mn-ea"/>
                <a:sym typeface="+mn-lt"/>
              </a:rPr>
              <a:t>或人物特征的模型。</a:t>
            </a:r>
            <a:endParaRPr kumimoji="1" lang="en-US" altLang="zh-CN" sz="24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9759714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3"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扩散模型        </a:t>
            </a:r>
          </a:p>
        </p:txBody>
      </p:sp>
      <p:pic>
        <p:nvPicPr>
          <p:cNvPr id="2050" name="Picture 2">
            <a:extLst>
              <a:ext uri="{FF2B5EF4-FFF2-40B4-BE49-F238E27FC236}">
                <a16:creationId xmlns:a16="http://schemas.microsoft.com/office/drawing/2014/main" id="{C1421404-1031-F830-E8F6-E6703179F5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 y="694154"/>
            <a:ext cx="10287000" cy="507682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4C58C9D3-98AD-0553-5CF4-B86E0DC92433}"/>
              </a:ext>
            </a:extLst>
          </p:cNvPr>
          <p:cNvSpPr txBox="1"/>
          <p:nvPr/>
        </p:nvSpPr>
        <p:spPr>
          <a:xfrm>
            <a:off x="1905014" y="5713829"/>
            <a:ext cx="8677563" cy="1141338"/>
          </a:xfrm>
          <a:prstGeom prst="rect">
            <a:avLst/>
          </a:prstGeom>
          <a:noFill/>
        </p:spPr>
        <p:txBody>
          <a:bodyPr wrap="square" rtlCol="0">
            <a:spAutoFit/>
          </a:bodyPr>
          <a:lstStyle/>
          <a:p>
            <a:pPr>
              <a:lnSpc>
                <a:spcPct val="150000"/>
              </a:lnSpc>
            </a:pPr>
            <a:r>
              <a:rPr lang="en-US" altLang="zh-CN" sz="2400" dirty="0">
                <a:solidFill>
                  <a:srgbClr val="2C2C36"/>
                </a:solidFill>
                <a:highlight>
                  <a:srgbClr val="FFFFFF"/>
                </a:highlight>
                <a:latin typeface="-apple-system"/>
                <a:sym typeface="+mn-lt"/>
              </a:rPr>
              <a:t>SD </a:t>
            </a:r>
            <a:r>
              <a:rPr lang="zh-CN" altLang="en-US" sz="2400" dirty="0">
                <a:solidFill>
                  <a:srgbClr val="2C2C36"/>
                </a:solidFill>
                <a:highlight>
                  <a:srgbClr val="FFFFFF"/>
                </a:highlight>
                <a:latin typeface="-apple-system"/>
                <a:sym typeface="+mn-lt"/>
              </a:rPr>
              <a:t>模型中最关键的部分进行微小改动：</a:t>
            </a:r>
            <a:r>
              <a:rPr lang="zh-CN" altLang="en-US" sz="2400" dirty="0">
                <a:solidFill>
                  <a:srgbClr val="2C2C36"/>
                </a:solidFill>
                <a:highlight>
                  <a:srgbClr val="FFFF00"/>
                </a:highlight>
                <a:latin typeface="-apple-system"/>
                <a:sym typeface="+mn-lt"/>
              </a:rPr>
              <a:t>交叉注意力层</a:t>
            </a:r>
            <a:r>
              <a:rPr lang="en-US" altLang="zh-CN" sz="2400" dirty="0">
                <a:solidFill>
                  <a:srgbClr val="2C2C36"/>
                </a:solidFill>
                <a:highlight>
                  <a:srgbClr val="FFFFFF"/>
                </a:highlight>
                <a:latin typeface="-apple-system"/>
                <a:sym typeface="+mn-lt"/>
              </a:rPr>
              <a:t>——</a:t>
            </a:r>
            <a:r>
              <a:rPr lang="zh-CN" altLang="en-US" sz="2400" dirty="0">
                <a:solidFill>
                  <a:srgbClr val="2C2C36"/>
                </a:solidFill>
                <a:highlight>
                  <a:srgbClr val="FFFFFF"/>
                </a:highlight>
                <a:latin typeface="-apple-system"/>
                <a:sym typeface="+mn-lt"/>
              </a:rPr>
              <a:t>这是模型中图像和提示相遇的部分。</a:t>
            </a:r>
            <a:endParaRPr kumimoji="1" lang="en-US" altLang="zh-CN" sz="24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14644940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1D932723-567D-CC61-5586-6F0C40EA3BA4}"/>
              </a:ext>
            </a:extLst>
          </p:cNvPr>
          <p:cNvPicPr>
            <a:picLocks noChangeAspect="1"/>
          </p:cNvPicPr>
          <p:nvPr/>
        </p:nvPicPr>
        <p:blipFill>
          <a:blip r:embed="rId3"/>
          <a:stretch>
            <a:fillRect/>
          </a:stretch>
        </p:blipFill>
        <p:spPr>
          <a:xfrm>
            <a:off x="7403926" y="1078920"/>
            <a:ext cx="4202495" cy="4700159"/>
          </a:xfrm>
          <a:prstGeom prst="rect">
            <a:avLst/>
          </a:prstGeom>
        </p:spPr>
      </p:pic>
      <p:sp>
        <p:nvSpPr>
          <p:cNvPr id="4" name="文本框 3">
            <a:extLst>
              <a:ext uri="{FF2B5EF4-FFF2-40B4-BE49-F238E27FC236}">
                <a16:creationId xmlns:a16="http://schemas.microsoft.com/office/drawing/2014/main" id="{7509B8E5-3798-5A98-3CFF-70FF1CB6CABB}"/>
              </a:ext>
            </a:extLst>
          </p:cNvPr>
          <p:cNvSpPr txBox="1"/>
          <p:nvPr/>
        </p:nvSpPr>
        <p:spPr>
          <a:xfrm>
            <a:off x="591193" y="2581331"/>
            <a:ext cx="5510421" cy="1695336"/>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交叉注意力层的权重被排列成矩阵形式。</a:t>
            </a:r>
            <a:r>
              <a:rPr kumimoji="1" lang="en-US" altLang="zh-CN" sz="2400" dirty="0" err="1">
                <a:solidFill>
                  <a:schemeClr val="tx1">
                    <a:lumMod val="75000"/>
                    <a:lumOff val="25000"/>
                  </a:schemeClr>
                </a:solidFill>
                <a:cs typeface="+mn-ea"/>
                <a:sym typeface="+mn-lt"/>
              </a:rPr>
              <a:t>LoRA</a:t>
            </a:r>
            <a:r>
              <a:rPr kumimoji="1" lang="en-US" altLang="zh-CN" sz="2400" dirty="0">
                <a:solidFill>
                  <a:schemeClr val="tx1">
                    <a:lumMod val="75000"/>
                    <a:lumOff val="25000"/>
                  </a:schemeClr>
                </a:solidFill>
                <a:cs typeface="+mn-ea"/>
                <a:sym typeface="+mn-lt"/>
              </a:rPr>
              <a:t> </a:t>
            </a:r>
            <a:r>
              <a:rPr kumimoji="1" lang="zh-CN" altLang="en-US" sz="2400" dirty="0">
                <a:solidFill>
                  <a:schemeClr val="tx1">
                    <a:lumMod val="75000"/>
                    <a:lumOff val="25000"/>
                  </a:schemeClr>
                </a:solidFill>
                <a:cs typeface="+mn-ea"/>
                <a:sym typeface="+mn-lt"/>
              </a:rPr>
              <a:t>模型通过将其权重添加到这些矩阵中来对模型进行微调。</a:t>
            </a:r>
            <a:endParaRPr kumimoji="1" lang="en-US" altLang="zh-CN" sz="2400" dirty="0">
              <a:solidFill>
                <a:schemeClr val="tx1">
                  <a:lumMod val="75000"/>
                  <a:lumOff val="25000"/>
                </a:schemeClr>
              </a:solidFill>
              <a:cs typeface="+mn-ea"/>
              <a:sym typeface="+mn-lt"/>
            </a:endParaRPr>
          </a:p>
        </p:txBody>
      </p:sp>
      <p:sp>
        <p:nvSpPr>
          <p:cNvPr id="5" name="矩形 4">
            <a:extLst>
              <a:ext uri="{FF2B5EF4-FFF2-40B4-BE49-F238E27FC236}">
                <a16:creationId xmlns:a16="http://schemas.microsoft.com/office/drawing/2014/main" id="{38CEF8A7-B869-83E1-D1FB-090FC591EBAC}"/>
              </a:ext>
            </a:extLst>
          </p:cNvPr>
          <p:cNvSpPr/>
          <p:nvPr/>
        </p:nvSpPr>
        <p:spPr>
          <a:xfrm>
            <a:off x="591193"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err="1">
                <a:solidFill>
                  <a:schemeClr val="tx1">
                    <a:lumMod val="75000"/>
                    <a:lumOff val="25000"/>
                  </a:schemeClr>
                </a:solidFill>
                <a:cs typeface="+mn-ea"/>
                <a:sym typeface="+mn-lt"/>
              </a:rPr>
              <a:t>LoRA</a:t>
            </a:r>
            <a:r>
              <a:rPr kumimoji="1" lang="en-US" altLang="zh-CN" sz="2800" b="1" dirty="0">
                <a:solidFill>
                  <a:schemeClr val="tx1">
                    <a:lumMod val="75000"/>
                    <a:lumOff val="25000"/>
                  </a:schemeClr>
                </a:solidFill>
                <a:cs typeface="+mn-ea"/>
                <a:sym typeface="+mn-lt"/>
              </a:rPr>
              <a:t>                 </a:t>
            </a:r>
            <a:endParaRPr kumimoji="1" lang="zh-CN" altLang="en-US" sz="28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46148594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509B8E5-3798-5A98-3CFF-70FF1CB6CABB}"/>
              </a:ext>
            </a:extLst>
          </p:cNvPr>
          <p:cNvSpPr txBox="1"/>
          <p:nvPr/>
        </p:nvSpPr>
        <p:spPr>
          <a:xfrm>
            <a:off x="2710714" y="1874988"/>
            <a:ext cx="6781800" cy="1141338"/>
          </a:xfrm>
          <a:prstGeom prst="rect">
            <a:avLst/>
          </a:prstGeom>
          <a:noFill/>
        </p:spPr>
        <p:txBody>
          <a:bodyPr wrap="square" rtlCol="0">
            <a:spAutoFit/>
          </a:bodyPr>
          <a:lstStyle/>
          <a:p>
            <a:pPr>
              <a:lnSpc>
                <a:spcPct val="150000"/>
              </a:lnSpc>
            </a:pPr>
            <a:r>
              <a:rPr lang="zh-CN" altLang="en-US" sz="2400" dirty="0">
                <a:solidFill>
                  <a:srgbClr val="2C2C36"/>
                </a:solidFill>
                <a:highlight>
                  <a:srgbClr val="FFFFFF"/>
                </a:highlight>
                <a:latin typeface="-apple-system"/>
                <a:sym typeface="+mn-lt"/>
              </a:rPr>
              <a:t>低秩：将矩阵分解为两个较小（低秩）的矩阵。这样可以存储更少的数字。</a:t>
            </a:r>
          </a:p>
        </p:txBody>
      </p:sp>
      <p:sp>
        <p:nvSpPr>
          <p:cNvPr id="5" name="矩形 4">
            <a:extLst>
              <a:ext uri="{FF2B5EF4-FFF2-40B4-BE49-F238E27FC236}">
                <a16:creationId xmlns:a16="http://schemas.microsoft.com/office/drawing/2014/main" id="{38CEF8A7-B869-83E1-D1FB-090FC591EBAC}"/>
              </a:ext>
            </a:extLst>
          </p:cNvPr>
          <p:cNvSpPr/>
          <p:nvPr/>
        </p:nvSpPr>
        <p:spPr>
          <a:xfrm>
            <a:off x="591193"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en-US" altLang="zh-CN" sz="2800" b="1" dirty="0" err="1">
                <a:solidFill>
                  <a:schemeClr val="tx1">
                    <a:lumMod val="75000"/>
                    <a:lumOff val="25000"/>
                  </a:schemeClr>
                </a:solidFill>
                <a:cs typeface="+mn-ea"/>
                <a:sym typeface="+mn-lt"/>
              </a:rPr>
              <a:t>LoRA</a:t>
            </a:r>
            <a:r>
              <a:rPr kumimoji="1" lang="en-US" altLang="zh-CN" sz="2800" b="1" dirty="0">
                <a:solidFill>
                  <a:schemeClr val="tx1">
                    <a:lumMod val="75000"/>
                    <a:lumOff val="25000"/>
                  </a:schemeClr>
                </a:solidFill>
                <a:cs typeface="+mn-ea"/>
                <a:sym typeface="+mn-lt"/>
              </a:rPr>
              <a:t>                 </a:t>
            </a:r>
            <a:endParaRPr kumimoji="1" lang="zh-CN" altLang="en-US" sz="2800" b="1" dirty="0">
              <a:solidFill>
                <a:schemeClr val="tx1">
                  <a:lumMod val="75000"/>
                  <a:lumOff val="25000"/>
                </a:schemeClr>
              </a:solidFill>
              <a:cs typeface="+mn-ea"/>
              <a:sym typeface="+mn-lt"/>
            </a:endParaRPr>
          </a:p>
        </p:txBody>
      </p:sp>
      <p:pic>
        <p:nvPicPr>
          <p:cNvPr id="6" name="图片 5">
            <a:extLst>
              <a:ext uri="{FF2B5EF4-FFF2-40B4-BE49-F238E27FC236}">
                <a16:creationId xmlns:a16="http://schemas.microsoft.com/office/drawing/2014/main" id="{2FABB611-0228-59AD-E464-06F76AC6C470}"/>
              </a:ext>
            </a:extLst>
          </p:cNvPr>
          <p:cNvPicPr>
            <a:picLocks noChangeAspect="1"/>
          </p:cNvPicPr>
          <p:nvPr/>
        </p:nvPicPr>
        <p:blipFill>
          <a:blip r:embed="rId3"/>
          <a:stretch>
            <a:fillRect/>
          </a:stretch>
        </p:blipFill>
        <p:spPr>
          <a:xfrm>
            <a:off x="1420896" y="3841674"/>
            <a:ext cx="9350207" cy="2009244"/>
          </a:xfrm>
          <a:prstGeom prst="rect">
            <a:avLst/>
          </a:prstGeom>
        </p:spPr>
      </p:pic>
    </p:spTree>
    <p:extLst>
      <p:ext uri="{BB962C8B-B14F-4D97-AF65-F5344CB8AC3E}">
        <p14:creationId xmlns:p14="http://schemas.microsoft.com/office/powerpoint/2010/main" val="3311771207"/>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6"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炼丹工具        </a:t>
            </a:r>
          </a:p>
        </p:txBody>
      </p:sp>
      <p:pic>
        <p:nvPicPr>
          <p:cNvPr id="5" name="图片 4" descr="图片包含 监控, 夜晚, 街道, 前&#10;&#10;描述已自动生成">
            <a:extLst>
              <a:ext uri="{FF2B5EF4-FFF2-40B4-BE49-F238E27FC236}">
                <a16:creationId xmlns:a16="http://schemas.microsoft.com/office/drawing/2014/main" id="{3569A93B-58AD-BC76-8F36-AC9711565F59}"/>
              </a:ext>
            </a:extLst>
          </p:cNvPr>
          <p:cNvPicPr>
            <a:picLocks noChangeAspect="1"/>
          </p:cNvPicPr>
          <p:nvPr/>
        </p:nvPicPr>
        <p:blipFill>
          <a:blip r:embed="rId3"/>
          <a:stretch>
            <a:fillRect/>
          </a:stretch>
        </p:blipFill>
        <p:spPr>
          <a:xfrm>
            <a:off x="2839807" y="1597391"/>
            <a:ext cx="6512385" cy="3663217"/>
          </a:xfrm>
          <a:prstGeom prst="rect">
            <a:avLst/>
          </a:prstGeom>
        </p:spPr>
      </p:pic>
      <p:sp>
        <p:nvSpPr>
          <p:cNvPr id="10" name="文本框 9">
            <a:extLst>
              <a:ext uri="{FF2B5EF4-FFF2-40B4-BE49-F238E27FC236}">
                <a16:creationId xmlns:a16="http://schemas.microsoft.com/office/drawing/2014/main" id="{CA41FF4B-1A8B-0E55-5D03-1B38334FEF96}"/>
              </a:ext>
            </a:extLst>
          </p:cNvPr>
          <p:cNvSpPr txBox="1"/>
          <p:nvPr/>
        </p:nvSpPr>
        <p:spPr>
          <a:xfrm>
            <a:off x="4849090" y="5263128"/>
            <a:ext cx="2493818" cy="461665"/>
          </a:xfrm>
          <a:prstGeom prst="rect">
            <a:avLst/>
          </a:prstGeom>
          <a:noFill/>
        </p:spPr>
        <p:txBody>
          <a:bodyPr wrap="square" rtlCol="0">
            <a:spAutoFit/>
          </a:bodyPr>
          <a:lstStyle/>
          <a:p>
            <a:r>
              <a:rPr lang="en-US" altLang="zh-CN" sz="2400" dirty="0" err="1">
                <a:highlight>
                  <a:srgbClr val="FFFF00"/>
                </a:highlight>
              </a:rPr>
              <a:t>Cybertron</a:t>
            </a:r>
            <a:r>
              <a:rPr lang="en-US" altLang="zh-CN" sz="2400" dirty="0">
                <a:highlight>
                  <a:srgbClr val="FFFF00"/>
                </a:highlight>
              </a:rPr>
              <a:t> Furnace</a:t>
            </a:r>
            <a:endParaRPr lang="zh-CN" altLang="en-US" sz="2400" dirty="0">
              <a:highlight>
                <a:srgbClr val="FFFF00"/>
              </a:highlight>
            </a:endParaRPr>
          </a:p>
        </p:txBody>
      </p:sp>
    </p:spTree>
    <p:extLst>
      <p:ext uri="{BB962C8B-B14F-4D97-AF65-F5344CB8AC3E}">
        <p14:creationId xmlns:p14="http://schemas.microsoft.com/office/powerpoint/2010/main" val="2097021263"/>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inVertical)">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5"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训练数据        </a:t>
            </a:r>
          </a:p>
        </p:txBody>
      </p:sp>
      <p:sp>
        <p:nvSpPr>
          <p:cNvPr id="8" name="文本框 7">
            <a:extLst>
              <a:ext uri="{FF2B5EF4-FFF2-40B4-BE49-F238E27FC236}">
                <a16:creationId xmlns:a16="http://schemas.microsoft.com/office/drawing/2014/main" id="{BBB17A95-D06F-1127-761C-4DF093874919}"/>
              </a:ext>
            </a:extLst>
          </p:cNvPr>
          <p:cNvSpPr txBox="1"/>
          <p:nvPr/>
        </p:nvSpPr>
        <p:spPr>
          <a:xfrm>
            <a:off x="8214374" y="986027"/>
            <a:ext cx="3354371" cy="3785652"/>
          </a:xfrm>
          <a:prstGeom prst="rect">
            <a:avLst/>
          </a:prstGeom>
          <a:noFill/>
        </p:spPr>
        <p:txBody>
          <a:bodyPr wrap="square" rtlCol="0">
            <a:spAutoFit/>
          </a:bodyPr>
          <a:lstStyle/>
          <a:p>
            <a:r>
              <a:rPr lang="zh-CN" altLang="en-US" sz="2400" dirty="0"/>
              <a:t>所需的训练数据量少，对于某些独特或小众的风格，仅需数十张高质量的图片就可以有非常好的生成效果。</a:t>
            </a:r>
            <a:endParaRPr lang="en-US" altLang="zh-CN" sz="2400" dirty="0"/>
          </a:p>
          <a:p>
            <a:endParaRPr lang="en-US" altLang="zh-CN" sz="2400" dirty="0"/>
          </a:p>
          <a:p>
            <a:r>
              <a:rPr lang="zh-CN" altLang="en-US" sz="2400" dirty="0"/>
              <a:t>我们的数据主要以部分游戏的高分辨率图像为主。去除裁剪重复的，总共</a:t>
            </a:r>
            <a:r>
              <a:rPr lang="en-US" altLang="zh-CN" sz="2400" dirty="0"/>
              <a:t>30</a:t>
            </a:r>
            <a:r>
              <a:rPr lang="zh-CN" altLang="en-US" sz="2400" dirty="0"/>
              <a:t>张图片。</a:t>
            </a:r>
          </a:p>
        </p:txBody>
      </p:sp>
      <p:pic>
        <p:nvPicPr>
          <p:cNvPr id="5" name="图片 4">
            <a:extLst>
              <a:ext uri="{FF2B5EF4-FFF2-40B4-BE49-F238E27FC236}">
                <a16:creationId xmlns:a16="http://schemas.microsoft.com/office/drawing/2014/main" id="{5BA444D7-0621-E982-1D8B-2CE2063DF3B8}"/>
              </a:ext>
            </a:extLst>
          </p:cNvPr>
          <p:cNvPicPr>
            <a:picLocks noChangeAspect="1"/>
          </p:cNvPicPr>
          <p:nvPr/>
        </p:nvPicPr>
        <p:blipFill>
          <a:blip r:embed="rId3"/>
          <a:stretch>
            <a:fillRect/>
          </a:stretch>
        </p:blipFill>
        <p:spPr>
          <a:xfrm>
            <a:off x="623255" y="986026"/>
            <a:ext cx="6735279" cy="5871973"/>
          </a:xfrm>
          <a:prstGeom prst="rect">
            <a:avLst/>
          </a:prstGeom>
        </p:spPr>
      </p:pic>
    </p:spTree>
    <p:extLst>
      <p:ext uri="{BB962C8B-B14F-4D97-AF65-F5344CB8AC3E}">
        <p14:creationId xmlns:p14="http://schemas.microsoft.com/office/powerpoint/2010/main" val="1464638690"/>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44"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风格迁移        </a:t>
            </a:r>
          </a:p>
        </p:txBody>
      </p:sp>
      <p:sp>
        <p:nvSpPr>
          <p:cNvPr id="9" name="文本框 8"/>
          <p:cNvSpPr txBox="1"/>
          <p:nvPr/>
        </p:nvSpPr>
        <p:spPr>
          <a:xfrm>
            <a:off x="1757218" y="1179666"/>
            <a:ext cx="8677563" cy="2249334"/>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图像风格迁移是计算机视觉领域的研究热点，它是一种利用特定风格图像对指定图像进行重新映射的过程，目的在于将一种图像的风格、特征迁移到另一张图像上来，从而形成一张具有指定风格的新图像。</a:t>
            </a:r>
          </a:p>
        </p:txBody>
      </p:sp>
      <p:pic>
        <p:nvPicPr>
          <p:cNvPr id="1026" name="Picture 2" descr="风格迁移 的图像结果">
            <a:extLst>
              <a:ext uri="{FF2B5EF4-FFF2-40B4-BE49-F238E27FC236}">
                <a16:creationId xmlns:a16="http://schemas.microsoft.com/office/drawing/2014/main" id="{83C4ACFC-077A-4291-A7C1-D93F476B2F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5" y="3921719"/>
            <a:ext cx="5265573" cy="2943488"/>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FC98EC0F-75DC-09B0-5ED8-180634BEAB26}"/>
              </a:ext>
            </a:extLst>
          </p:cNvPr>
          <p:cNvSpPr txBox="1"/>
          <p:nvPr/>
        </p:nvSpPr>
        <p:spPr>
          <a:xfrm>
            <a:off x="7469908" y="4856573"/>
            <a:ext cx="2964873" cy="830997"/>
          </a:xfrm>
          <a:prstGeom prst="rect">
            <a:avLst/>
          </a:prstGeom>
          <a:noFill/>
        </p:spPr>
        <p:txBody>
          <a:bodyPr wrap="square" rtlCol="0">
            <a:spAutoFit/>
          </a:bodyPr>
          <a:lstStyle/>
          <a:p>
            <a:r>
              <a:rPr lang="zh-CN" altLang="en-US" sz="2400" dirty="0">
                <a:effectLst/>
                <a:latin typeface="等线" panose="02010600030101010101" pitchFamily="2" charset="-122"/>
                <a:ea typeface="宋体" panose="02010600030101010101" pitchFamily="2" charset="-122"/>
                <a:cs typeface="Times New Roman" panose="02020603050405020304" pitchFamily="18" charset="0"/>
              </a:rPr>
              <a:t>目标</a:t>
            </a:r>
            <a:r>
              <a:rPr lang="en-US" altLang="zh-CN" sz="2400" dirty="0">
                <a:effectLst/>
                <a:latin typeface="等线" panose="02010600030101010101" pitchFamily="2" charset="-122"/>
                <a:ea typeface="宋体" panose="02010600030101010101" pitchFamily="2" charset="-122"/>
                <a:cs typeface="Times New Roman" panose="02020603050405020304" pitchFamily="18" charset="0"/>
              </a:rPr>
              <a:t>:</a:t>
            </a:r>
          </a:p>
          <a:p>
            <a:r>
              <a:rPr lang="zh-CN" altLang="zh-CN" sz="2400" dirty="0">
                <a:effectLst/>
                <a:highlight>
                  <a:srgbClr val="FFFF00"/>
                </a:highlight>
                <a:latin typeface="等线" panose="02010600030101010101" pitchFamily="2" charset="-122"/>
                <a:ea typeface="宋体" panose="02010600030101010101" pitchFamily="2" charset="-122"/>
                <a:cs typeface="Times New Roman" panose="02020603050405020304" pitchFamily="18" charset="0"/>
              </a:rPr>
              <a:t>生成特定风格的图像</a:t>
            </a:r>
            <a:endParaRPr lang="zh-CN" altLang="en-US" sz="2400" dirty="0">
              <a:highlight>
                <a:srgbClr val="FFFF00"/>
              </a:highlight>
            </a:endParaRP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5"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训练模型        </a:t>
            </a:r>
          </a:p>
        </p:txBody>
      </p:sp>
      <p:pic>
        <p:nvPicPr>
          <p:cNvPr id="7" name="图片 6">
            <a:extLst>
              <a:ext uri="{FF2B5EF4-FFF2-40B4-BE49-F238E27FC236}">
                <a16:creationId xmlns:a16="http://schemas.microsoft.com/office/drawing/2014/main" id="{58BEFBD6-9208-E435-D58E-0265D08594F5}"/>
              </a:ext>
            </a:extLst>
          </p:cNvPr>
          <p:cNvPicPr>
            <a:picLocks noChangeAspect="1"/>
          </p:cNvPicPr>
          <p:nvPr/>
        </p:nvPicPr>
        <p:blipFill>
          <a:blip r:embed="rId3"/>
          <a:stretch>
            <a:fillRect/>
          </a:stretch>
        </p:blipFill>
        <p:spPr>
          <a:xfrm>
            <a:off x="6096000" y="0"/>
            <a:ext cx="6096000" cy="4139821"/>
          </a:xfrm>
          <a:prstGeom prst="rect">
            <a:avLst/>
          </a:prstGeom>
        </p:spPr>
      </p:pic>
      <p:pic>
        <p:nvPicPr>
          <p:cNvPr id="9" name="图片 8">
            <a:extLst>
              <a:ext uri="{FF2B5EF4-FFF2-40B4-BE49-F238E27FC236}">
                <a16:creationId xmlns:a16="http://schemas.microsoft.com/office/drawing/2014/main" id="{A50ECD23-0E10-04F9-5D3D-2C532ECA7AB0}"/>
              </a:ext>
            </a:extLst>
          </p:cNvPr>
          <p:cNvPicPr>
            <a:picLocks noChangeAspect="1"/>
          </p:cNvPicPr>
          <p:nvPr/>
        </p:nvPicPr>
        <p:blipFill>
          <a:blip r:embed="rId4"/>
          <a:stretch>
            <a:fillRect/>
          </a:stretch>
        </p:blipFill>
        <p:spPr>
          <a:xfrm>
            <a:off x="0" y="3449164"/>
            <a:ext cx="6096000" cy="3408836"/>
          </a:xfrm>
          <a:prstGeom prst="rect">
            <a:avLst/>
          </a:prstGeom>
        </p:spPr>
      </p:pic>
      <p:sp>
        <p:nvSpPr>
          <p:cNvPr id="3" name="文本框 2">
            <a:extLst>
              <a:ext uri="{FF2B5EF4-FFF2-40B4-BE49-F238E27FC236}">
                <a16:creationId xmlns:a16="http://schemas.microsoft.com/office/drawing/2014/main" id="{8B0D5BA1-2C91-2C01-3247-3F783AAFE1F7}"/>
              </a:ext>
            </a:extLst>
          </p:cNvPr>
          <p:cNvSpPr txBox="1"/>
          <p:nvPr/>
        </p:nvSpPr>
        <p:spPr>
          <a:xfrm>
            <a:off x="2178801" y="2716338"/>
            <a:ext cx="2015952" cy="461665"/>
          </a:xfrm>
          <a:prstGeom prst="rect">
            <a:avLst/>
          </a:prstGeom>
          <a:noFill/>
        </p:spPr>
        <p:txBody>
          <a:bodyPr wrap="square" rtlCol="0">
            <a:spAutoFit/>
          </a:bodyPr>
          <a:lstStyle/>
          <a:p>
            <a:r>
              <a:rPr lang="zh-CN" altLang="en-US" sz="2400" dirty="0"/>
              <a:t>整体耗时较少</a:t>
            </a:r>
          </a:p>
        </p:txBody>
      </p:sp>
      <p:sp>
        <p:nvSpPr>
          <p:cNvPr id="4" name="文本框 3">
            <a:extLst>
              <a:ext uri="{FF2B5EF4-FFF2-40B4-BE49-F238E27FC236}">
                <a16:creationId xmlns:a16="http://schemas.microsoft.com/office/drawing/2014/main" id="{20803636-135A-0C4F-D2B7-9CDF771A4EC5}"/>
              </a:ext>
            </a:extLst>
          </p:cNvPr>
          <p:cNvSpPr txBox="1"/>
          <p:nvPr/>
        </p:nvSpPr>
        <p:spPr>
          <a:xfrm>
            <a:off x="7800109" y="4398329"/>
            <a:ext cx="2687782" cy="461665"/>
          </a:xfrm>
          <a:prstGeom prst="rect">
            <a:avLst/>
          </a:prstGeom>
          <a:noFill/>
        </p:spPr>
        <p:txBody>
          <a:bodyPr wrap="square" rtlCol="0">
            <a:spAutoFit/>
          </a:bodyPr>
          <a:lstStyle/>
          <a:p>
            <a:r>
              <a:rPr lang="zh-CN" altLang="en-US" sz="2400" dirty="0"/>
              <a:t>整体训练难度较低</a:t>
            </a:r>
            <a:endParaRPr lang="en-US" altLang="zh-CN" sz="2400" dirty="0"/>
          </a:p>
        </p:txBody>
      </p:sp>
    </p:spTree>
    <p:extLst>
      <p:ext uri="{BB962C8B-B14F-4D97-AF65-F5344CB8AC3E}">
        <p14:creationId xmlns:p14="http://schemas.microsoft.com/office/powerpoint/2010/main" val="2619028141"/>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一群鸡在地上&#10;&#10;中度可信度描述已自动生成">
            <a:extLst>
              <a:ext uri="{FF2B5EF4-FFF2-40B4-BE49-F238E27FC236}">
                <a16:creationId xmlns:a16="http://schemas.microsoft.com/office/drawing/2014/main" id="{F100D41A-BACE-0A48-82D9-7C9BF4082637}"/>
              </a:ext>
            </a:extLst>
          </p:cNvPr>
          <p:cNvPicPr>
            <a:picLocks noChangeAspect="1"/>
          </p:cNvPicPr>
          <p:nvPr/>
        </p:nvPicPr>
        <p:blipFill>
          <a:blip r:embed="rId3"/>
          <a:stretch>
            <a:fillRect/>
          </a:stretch>
        </p:blipFill>
        <p:spPr>
          <a:xfrm>
            <a:off x="0" y="762001"/>
            <a:ext cx="6095999" cy="6095999"/>
          </a:xfrm>
          <a:prstGeom prst="rect">
            <a:avLst/>
          </a:prstGeom>
        </p:spPr>
      </p:pic>
      <p:pic>
        <p:nvPicPr>
          <p:cNvPr id="7" name="图片 6" descr="图片包含 动物, 波浪, 躺, 小&#10;&#10;描述已自动生成">
            <a:extLst>
              <a:ext uri="{FF2B5EF4-FFF2-40B4-BE49-F238E27FC236}">
                <a16:creationId xmlns:a16="http://schemas.microsoft.com/office/drawing/2014/main" id="{25AF0E3A-A399-9423-F567-A6C417EC8985}"/>
              </a:ext>
            </a:extLst>
          </p:cNvPr>
          <p:cNvPicPr>
            <a:picLocks noChangeAspect="1"/>
          </p:cNvPicPr>
          <p:nvPr/>
        </p:nvPicPr>
        <p:blipFill>
          <a:blip r:embed="rId4"/>
          <a:stretch>
            <a:fillRect/>
          </a:stretch>
        </p:blipFill>
        <p:spPr>
          <a:xfrm>
            <a:off x="6096001" y="762001"/>
            <a:ext cx="6095999" cy="6095999"/>
          </a:xfrm>
          <a:prstGeom prst="rect">
            <a:avLst/>
          </a:prstGeom>
        </p:spPr>
      </p:pic>
      <p:sp>
        <p:nvSpPr>
          <p:cNvPr id="10" name="矩形 9">
            <a:extLst>
              <a:ext uri="{FF2B5EF4-FFF2-40B4-BE49-F238E27FC236}">
                <a16:creationId xmlns:a16="http://schemas.microsoft.com/office/drawing/2014/main" id="{BDF6DA05-9612-E823-F90A-96D936594F68}"/>
              </a:ext>
            </a:extLst>
          </p:cNvPr>
          <p:cNvSpPr/>
          <p:nvPr/>
        </p:nvSpPr>
        <p:spPr>
          <a:xfrm>
            <a:off x="623256"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模型效果        </a:t>
            </a:r>
          </a:p>
        </p:txBody>
      </p:sp>
      <p:sp>
        <p:nvSpPr>
          <p:cNvPr id="13" name="文本框 12">
            <a:extLst>
              <a:ext uri="{FF2B5EF4-FFF2-40B4-BE49-F238E27FC236}">
                <a16:creationId xmlns:a16="http://schemas.microsoft.com/office/drawing/2014/main" id="{5EE6BA07-5190-F1E2-F6C3-A12E18EB55DC}"/>
              </a:ext>
            </a:extLst>
          </p:cNvPr>
          <p:cNvSpPr txBox="1"/>
          <p:nvPr/>
        </p:nvSpPr>
        <p:spPr>
          <a:xfrm>
            <a:off x="5543551" y="247878"/>
            <a:ext cx="1104899" cy="400110"/>
          </a:xfrm>
          <a:prstGeom prst="rect">
            <a:avLst/>
          </a:prstGeom>
          <a:noFill/>
        </p:spPr>
        <p:txBody>
          <a:bodyPr wrap="square" rtlCol="0">
            <a:spAutoFit/>
          </a:bodyPr>
          <a:lstStyle/>
          <a:p>
            <a:r>
              <a:rPr lang="en-US" altLang="zh-CN" sz="2000" dirty="0"/>
              <a:t>512*512</a:t>
            </a:r>
            <a:endParaRPr lang="zh-CN" altLang="en-US" sz="2000" dirty="0"/>
          </a:p>
        </p:txBody>
      </p:sp>
    </p:spTree>
    <p:extLst>
      <p:ext uri="{BB962C8B-B14F-4D97-AF65-F5344CB8AC3E}">
        <p14:creationId xmlns:p14="http://schemas.microsoft.com/office/powerpoint/2010/main" val="249435570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图片包含 游戏机&#10;&#10;描述已自动生成">
            <a:extLst>
              <a:ext uri="{FF2B5EF4-FFF2-40B4-BE49-F238E27FC236}">
                <a16:creationId xmlns:a16="http://schemas.microsoft.com/office/drawing/2014/main" id="{7BE3FE84-8C7C-3B5B-A91B-5793674BF8A0}"/>
              </a:ext>
            </a:extLst>
          </p:cNvPr>
          <p:cNvPicPr>
            <a:picLocks noChangeAspect="1"/>
          </p:cNvPicPr>
          <p:nvPr/>
        </p:nvPicPr>
        <p:blipFill>
          <a:blip r:embed="rId3"/>
          <a:stretch>
            <a:fillRect/>
          </a:stretch>
        </p:blipFill>
        <p:spPr>
          <a:xfrm>
            <a:off x="7048500" y="0"/>
            <a:ext cx="5143500" cy="6858000"/>
          </a:xfrm>
          <a:prstGeom prst="rect">
            <a:avLst/>
          </a:prstGeom>
        </p:spPr>
      </p:pic>
      <p:pic>
        <p:nvPicPr>
          <p:cNvPr id="6" name="图片 5" descr="图片包含 狗, 年轻, 游戏机, 桌子&#10;&#10;描述已自动生成">
            <a:extLst>
              <a:ext uri="{FF2B5EF4-FFF2-40B4-BE49-F238E27FC236}">
                <a16:creationId xmlns:a16="http://schemas.microsoft.com/office/drawing/2014/main" id="{A9EF80E2-DB8B-73EC-C977-0C9F943930EB}"/>
              </a:ext>
            </a:extLst>
          </p:cNvPr>
          <p:cNvPicPr>
            <a:picLocks noChangeAspect="1"/>
          </p:cNvPicPr>
          <p:nvPr/>
        </p:nvPicPr>
        <p:blipFill>
          <a:blip r:embed="rId4"/>
          <a:stretch>
            <a:fillRect/>
          </a:stretch>
        </p:blipFill>
        <p:spPr>
          <a:xfrm>
            <a:off x="0" y="0"/>
            <a:ext cx="5143500" cy="6858000"/>
          </a:xfrm>
          <a:prstGeom prst="rect">
            <a:avLst/>
          </a:prstGeom>
        </p:spPr>
      </p:pic>
      <p:sp>
        <p:nvSpPr>
          <p:cNvPr id="7" name="文本框 6">
            <a:extLst>
              <a:ext uri="{FF2B5EF4-FFF2-40B4-BE49-F238E27FC236}">
                <a16:creationId xmlns:a16="http://schemas.microsoft.com/office/drawing/2014/main" id="{3908B711-5507-0F35-778E-7C91FA517DDA}"/>
              </a:ext>
            </a:extLst>
          </p:cNvPr>
          <p:cNvSpPr txBox="1"/>
          <p:nvPr/>
        </p:nvSpPr>
        <p:spPr>
          <a:xfrm>
            <a:off x="5479256" y="314553"/>
            <a:ext cx="1233488" cy="400110"/>
          </a:xfrm>
          <a:prstGeom prst="rect">
            <a:avLst/>
          </a:prstGeom>
          <a:noFill/>
        </p:spPr>
        <p:txBody>
          <a:bodyPr wrap="square" rtlCol="0">
            <a:spAutoFit/>
          </a:bodyPr>
          <a:lstStyle/>
          <a:p>
            <a:r>
              <a:rPr lang="en-US" altLang="zh-CN" sz="2000" dirty="0"/>
              <a:t>768*1024</a:t>
            </a:r>
            <a:endParaRPr lang="zh-CN" altLang="en-US" sz="2000" dirty="0"/>
          </a:p>
        </p:txBody>
      </p:sp>
    </p:spTree>
    <p:extLst>
      <p:ext uri="{BB962C8B-B14F-4D97-AF65-F5344CB8AC3E}">
        <p14:creationId xmlns:p14="http://schemas.microsoft.com/office/powerpoint/2010/main" val="3308797109"/>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06040CC9-B8C7-41E9-93C3-99E667C3D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449" y="990600"/>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建筑的摆设布局&#10;&#10;描述已自动生成">
            <a:extLst>
              <a:ext uri="{FF2B5EF4-FFF2-40B4-BE49-F238E27FC236}">
                <a16:creationId xmlns:a16="http://schemas.microsoft.com/office/drawing/2014/main" id="{13F9B0E5-5489-8CCA-325D-0FF7F5D3F88B}"/>
              </a:ext>
            </a:extLst>
          </p:cNvPr>
          <p:cNvPicPr>
            <a:picLocks noChangeAspect="1"/>
          </p:cNvPicPr>
          <p:nvPr/>
        </p:nvPicPr>
        <p:blipFill>
          <a:blip r:embed="rId4"/>
          <a:stretch>
            <a:fillRect/>
          </a:stretch>
        </p:blipFill>
        <p:spPr>
          <a:xfrm>
            <a:off x="6762752" y="990600"/>
            <a:ext cx="4876800" cy="4876800"/>
          </a:xfrm>
          <a:prstGeom prst="rect">
            <a:avLst/>
          </a:prstGeom>
        </p:spPr>
      </p:pic>
      <p:sp>
        <p:nvSpPr>
          <p:cNvPr id="5" name="矩形 4">
            <a:extLst>
              <a:ext uri="{FF2B5EF4-FFF2-40B4-BE49-F238E27FC236}">
                <a16:creationId xmlns:a16="http://schemas.microsoft.com/office/drawing/2014/main" id="{C75E237A-12DB-23C2-9175-B0F4C68A0C49}"/>
              </a:ext>
            </a:extLst>
          </p:cNvPr>
          <p:cNvSpPr/>
          <p:nvPr/>
        </p:nvSpPr>
        <p:spPr>
          <a:xfrm>
            <a:off x="591194"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风格迁移效果</a:t>
            </a:r>
          </a:p>
        </p:txBody>
      </p:sp>
      <p:sp>
        <p:nvSpPr>
          <p:cNvPr id="7" name="箭头: 右 6">
            <a:extLst>
              <a:ext uri="{FF2B5EF4-FFF2-40B4-BE49-F238E27FC236}">
                <a16:creationId xmlns:a16="http://schemas.microsoft.com/office/drawing/2014/main" id="{3DD983D3-8431-FB01-BA1C-E85AEDD798CF}"/>
              </a:ext>
            </a:extLst>
          </p:cNvPr>
          <p:cNvSpPr/>
          <p:nvPr/>
        </p:nvSpPr>
        <p:spPr>
          <a:xfrm>
            <a:off x="5662612" y="3162300"/>
            <a:ext cx="866777" cy="533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83392164"/>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heel(1)">
                                      <p:cBhvr>
                                        <p:cTn id="7" dur="2000"/>
                                        <p:tgtEl>
                                          <p:spTgt spid="7"/>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图片 10" descr="建筑的摆设布局&#10;&#10;描述已自动生成">
            <a:extLst>
              <a:ext uri="{FF2B5EF4-FFF2-40B4-BE49-F238E27FC236}">
                <a16:creationId xmlns:a16="http://schemas.microsoft.com/office/drawing/2014/main" id="{231ABF12-00A9-B454-8476-93DBA02CC373}"/>
              </a:ext>
            </a:extLst>
          </p:cNvPr>
          <p:cNvPicPr>
            <a:picLocks noChangeAspect="1"/>
          </p:cNvPicPr>
          <p:nvPr/>
        </p:nvPicPr>
        <p:blipFill>
          <a:blip r:embed="rId3"/>
          <a:stretch>
            <a:fillRect/>
          </a:stretch>
        </p:blipFill>
        <p:spPr>
          <a:xfrm>
            <a:off x="1870292" y="4183"/>
            <a:ext cx="3428997" cy="3428997"/>
          </a:xfrm>
          <a:prstGeom prst="rect">
            <a:avLst/>
          </a:prstGeom>
        </p:spPr>
      </p:pic>
      <p:cxnSp>
        <p:nvCxnSpPr>
          <p:cNvPr id="25" name="Straight Connector 24">
            <a:extLst>
              <a:ext uri="{FF2B5EF4-FFF2-40B4-BE49-F238E27FC236}">
                <a16:creationId xmlns:a16="http://schemas.microsoft.com/office/drawing/2014/main" id="{91B6081D-D3E8-4209-B85B-EB1C655A62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1214" y="1111170"/>
            <a:ext cx="11040" cy="4645103"/>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7" name="图片 6" descr="建筑的摆设布局&#10;&#10;描述已自动生成">
            <a:extLst>
              <a:ext uri="{FF2B5EF4-FFF2-40B4-BE49-F238E27FC236}">
                <a16:creationId xmlns:a16="http://schemas.microsoft.com/office/drawing/2014/main" id="{4A8A26E4-5DF9-F4A2-C057-FDDD6356DE23}"/>
              </a:ext>
            </a:extLst>
          </p:cNvPr>
          <p:cNvPicPr>
            <a:picLocks noChangeAspect="1"/>
          </p:cNvPicPr>
          <p:nvPr/>
        </p:nvPicPr>
        <p:blipFill>
          <a:blip r:embed="rId4"/>
          <a:stretch>
            <a:fillRect/>
          </a:stretch>
        </p:blipFill>
        <p:spPr>
          <a:xfrm>
            <a:off x="6892712" y="-5504"/>
            <a:ext cx="3428996" cy="3428996"/>
          </a:xfrm>
          <a:prstGeom prst="rect">
            <a:avLst/>
          </a:prstGeom>
        </p:spPr>
      </p:pic>
      <p:cxnSp>
        <p:nvCxnSpPr>
          <p:cNvPr id="27" name="Straight Connector 26">
            <a:extLst>
              <a:ext uri="{FF2B5EF4-FFF2-40B4-BE49-F238E27FC236}">
                <a16:creationId xmlns:a16="http://schemas.microsoft.com/office/drawing/2014/main" id="{28CA55E4-1295-45C8-BA05-5A9E705B74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03027"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C5794E-A9A1-4A23-AF68-C79A782233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10334" y="3428998"/>
            <a:ext cx="4188904" cy="1"/>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pic>
        <p:nvPicPr>
          <p:cNvPr id="9" name="图片 8" descr="建筑的摆设布局&#10;&#10;描述已自动生成">
            <a:extLst>
              <a:ext uri="{FF2B5EF4-FFF2-40B4-BE49-F238E27FC236}">
                <a16:creationId xmlns:a16="http://schemas.microsoft.com/office/drawing/2014/main" id="{CB2D7A4B-3291-4A68-5526-EA095FDDC898}"/>
              </a:ext>
            </a:extLst>
          </p:cNvPr>
          <p:cNvPicPr>
            <a:picLocks noChangeAspect="1"/>
          </p:cNvPicPr>
          <p:nvPr/>
        </p:nvPicPr>
        <p:blipFill>
          <a:blip r:embed="rId5"/>
          <a:stretch>
            <a:fillRect/>
          </a:stretch>
        </p:blipFill>
        <p:spPr>
          <a:xfrm>
            <a:off x="1868967" y="3423492"/>
            <a:ext cx="3430322" cy="3430322"/>
          </a:xfrm>
          <a:prstGeom prst="rect">
            <a:avLst/>
          </a:prstGeom>
        </p:spPr>
      </p:pic>
      <p:pic>
        <p:nvPicPr>
          <p:cNvPr id="13" name="图片 12" descr="建筑的摆设布局&#10;&#10;描述已自动生成">
            <a:extLst>
              <a:ext uri="{FF2B5EF4-FFF2-40B4-BE49-F238E27FC236}">
                <a16:creationId xmlns:a16="http://schemas.microsoft.com/office/drawing/2014/main" id="{25B59029-3432-83C5-B391-7D273AAF9800}"/>
              </a:ext>
            </a:extLst>
          </p:cNvPr>
          <p:cNvPicPr>
            <a:picLocks noChangeAspect="1"/>
          </p:cNvPicPr>
          <p:nvPr/>
        </p:nvPicPr>
        <p:blipFill>
          <a:blip r:embed="rId6"/>
          <a:stretch>
            <a:fillRect/>
          </a:stretch>
        </p:blipFill>
        <p:spPr>
          <a:xfrm>
            <a:off x="6895948" y="3433180"/>
            <a:ext cx="3425760" cy="3425760"/>
          </a:xfrm>
          <a:prstGeom prst="rect">
            <a:avLst/>
          </a:prstGeom>
        </p:spPr>
      </p:pic>
      <p:pic>
        <p:nvPicPr>
          <p:cNvPr id="15" name="图片 14" descr="有钟表的建筑&#10;&#10;描述已自动生成">
            <a:extLst>
              <a:ext uri="{FF2B5EF4-FFF2-40B4-BE49-F238E27FC236}">
                <a16:creationId xmlns:a16="http://schemas.microsoft.com/office/drawing/2014/main" id="{D8664014-4B98-F110-2B96-E4A2086C1BAE}"/>
              </a:ext>
            </a:extLst>
          </p:cNvPr>
          <p:cNvPicPr>
            <a:picLocks noChangeAspect="1"/>
          </p:cNvPicPr>
          <p:nvPr/>
        </p:nvPicPr>
        <p:blipFill>
          <a:blip r:embed="rId7"/>
          <a:stretch>
            <a:fillRect/>
          </a:stretch>
        </p:blipFill>
        <p:spPr>
          <a:xfrm>
            <a:off x="3189387" y="516131"/>
            <a:ext cx="5825734" cy="5825734"/>
          </a:xfrm>
          <a:prstGeom prst="rect">
            <a:avLst/>
          </a:prstGeom>
        </p:spPr>
      </p:pic>
    </p:spTree>
    <p:extLst>
      <p:ext uri="{BB962C8B-B14F-4D97-AF65-F5344CB8AC3E}">
        <p14:creationId xmlns:p14="http://schemas.microsoft.com/office/powerpoint/2010/main" val="29329953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nodeType="clickEffect">
                                  <p:stCondLst>
                                    <p:cond delay="0"/>
                                  </p:stCondLst>
                                  <p:childTnLst>
                                    <p:animEffect transition="out" filter="randombar(horizontal)">
                                      <p:cBhvr>
                                        <p:cTn id="6" dur="500"/>
                                        <p:tgtEl>
                                          <p:spTgt spid="15"/>
                                        </p:tgtEl>
                                      </p:cBhvr>
                                    </p:animEffect>
                                    <p:set>
                                      <p:cBhvr>
                                        <p:cTn id="7" dur="1" fill="hold">
                                          <p:stCondLst>
                                            <p:cond delay="499"/>
                                          </p:stCondLst>
                                        </p:cTn>
                                        <p:tgtEl>
                                          <p:spTgt spid="15"/>
                                        </p:tgtEl>
                                        <p:attrNameLst>
                                          <p:attrName>style.visibility</p:attrName>
                                        </p:attrNameLst>
                                      </p:cBhvr>
                                      <p:to>
                                        <p:strVal val="hidden"/>
                                      </p:to>
                                    </p:set>
                                  </p:childTnLst>
                                </p:cTn>
                              </p:par>
                              <p:par>
                                <p:cTn id="8" presetID="21"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heel(1)">
                                      <p:cBhvr>
                                        <p:cTn id="10" dur="2000"/>
                                        <p:tgtEl>
                                          <p:spTgt spid="11"/>
                                        </p:tgtEl>
                                      </p:cBhvr>
                                    </p:animEffect>
                                  </p:childTnLst>
                                </p:cTn>
                              </p:par>
                              <p:par>
                                <p:cTn id="11" presetID="22" presetClass="entr" presetSubtype="4"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down)">
                                      <p:cBhvr>
                                        <p:cTn id="13" dur="500"/>
                                        <p:tgtEl>
                                          <p:spTgt spid="9"/>
                                        </p:tgtEl>
                                      </p:cBhvr>
                                    </p:animEffect>
                                  </p:childTnLst>
                                </p:cTn>
                              </p:par>
                              <p:par>
                                <p:cTn id="14" presetID="26"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80">
                                          <p:stCondLst>
                                            <p:cond delay="0"/>
                                          </p:stCondLst>
                                        </p:cTn>
                                        <p:tgtEl>
                                          <p:spTgt spid="7"/>
                                        </p:tgtEl>
                                      </p:cBhvr>
                                    </p:animEffect>
                                    <p:anim calcmode="lin" valueType="num">
                                      <p:cBhvr>
                                        <p:cTn id="17"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2" dur="26">
                                          <p:stCondLst>
                                            <p:cond delay="650"/>
                                          </p:stCondLst>
                                        </p:cTn>
                                        <p:tgtEl>
                                          <p:spTgt spid="7"/>
                                        </p:tgtEl>
                                      </p:cBhvr>
                                      <p:to x="100000" y="60000"/>
                                    </p:animScale>
                                    <p:animScale>
                                      <p:cBhvr>
                                        <p:cTn id="23" dur="166" decel="50000">
                                          <p:stCondLst>
                                            <p:cond delay="676"/>
                                          </p:stCondLst>
                                        </p:cTn>
                                        <p:tgtEl>
                                          <p:spTgt spid="7"/>
                                        </p:tgtEl>
                                      </p:cBhvr>
                                      <p:to x="100000" y="100000"/>
                                    </p:animScale>
                                    <p:animScale>
                                      <p:cBhvr>
                                        <p:cTn id="24" dur="26">
                                          <p:stCondLst>
                                            <p:cond delay="1312"/>
                                          </p:stCondLst>
                                        </p:cTn>
                                        <p:tgtEl>
                                          <p:spTgt spid="7"/>
                                        </p:tgtEl>
                                      </p:cBhvr>
                                      <p:to x="100000" y="80000"/>
                                    </p:animScale>
                                    <p:animScale>
                                      <p:cBhvr>
                                        <p:cTn id="25" dur="166" decel="50000">
                                          <p:stCondLst>
                                            <p:cond delay="1338"/>
                                          </p:stCondLst>
                                        </p:cTn>
                                        <p:tgtEl>
                                          <p:spTgt spid="7"/>
                                        </p:tgtEl>
                                      </p:cBhvr>
                                      <p:to x="100000" y="100000"/>
                                    </p:animScale>
                                    <p:animScale>
                                      <p:cBhvr>
                                        <p:cTn id="26" dur="26">
                                          <p:stCondLst>
                                            <p:cond delay="1642"/>
                                          </p:stCondLst>
                                        </p:cTn>
                                        <p:tgtEl>
                                          <p:spTgt spid="7"/>
                                        </p:tgtEl>
                                      </p:cBhvr>
                                      <p:to x="100000" y="90000"/>
                                    </p:animScale>
                                    <p:animScale>
                                      <p:cBhvr>
                                        <p:cTn id="27" dur="166" decel="50000">
                                          <p:stCondLst>
                                            <p:cond delay="1668"/>
                                          </p:stCondLst>
                                        </p:cTn>
                                        <p:tgtEl>
                                          <p:spTgt spid="7"/>
                                        </p:tgtEl>
                                      </p:cBhvr>
                                      <p:to x="100000" y="100000"/>
                                    </p:animScale>
                                    <p:animScale>
                                      <p:cBhvr>
                                        <p:cTn id="28" dur="26">
                                          <p:stCondLst>
                                            <p:cond delay="1808"/>
                                          </p:stCondLst>
                                        </p:cTn>
                                        <p:tgtEl>
                                          <p:spTgt spid="7"/>
                                        </p:tgtEl>
                                      </p:cBhvr>
                                      <p:to x="100000" y="95000"/>
                                    </p:animScale>
                                    <p:animScale>
                                      <p:cBhvr>
                                        <p:cTn id="29" dur="166" decel="50000">
                                          <p:stCondLst>
                                            <p:cond delay="1834"/>
                                          </p:stCondLst>
                                        </p:cTn>
                                        <p:tgtEl>
                                          <p:spTgt spid="7"/>
                                        </p:tgtEl>
                                      </p:cBhvr>
                                      <p:to x="100000" y="100000"/>
                                    </p:animScale>
                                  </p:childTnLst>
                                </p:cTn>
                              </p:par>
                              <p:par>
                                <p:cTn id="30" presetID="16" presetClass="entr" presetSubtype="21"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464784" y="2613392"/>
            <a:ext cx="3262432" cy="1631216"/>
          </a:xfrm>
          <a:prstGeom prst="rect">
            <a:avLst/>
          </a:prstGeom>
          <a:noFill/>
        </p:spPr>
        <p:txBody>
          <a:bodyPr wrap="none" rtlCol="0">
            <a:spAutoFit/>
          </a:bodyPr>
          <a:lstStyle/>
          <a:p>
            <a:pPr algn="ctr"/>
            <a:r>
              <a:rPr kumimoji="1" lang="en-US" altLang="zh-CN" sz="4000" dirty="0">
                <a:solidFill>
                  <a:schemeClr val="tx1">
                    <a:lumMod val="75000"/>
                    <a:lumOff val="25000"/>
                  </a:schemeClr>
                </a:solidFill>
                <a:cs typeface="+mn-ea"/>
                <a:sym typeface="+mn-lt"/>
              </a:rPr>
              <a:t>PART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a:t>
            </a:r>
            <a:r>
              <a:rPr kumimoji="1" lang="zh-CN" altLang="en-US" sz="4000" dirty="0">
                <a:solidFill>
                  <a:schemeClr val="tx1">
                    <a:lumMod val="75000"/>
                    <a:lumOff val="25000"/>
                  </a:schemeClr>
                </a:solidFill>
                <a:cs typeface="+mn-ea"/>
                <a:sym typeface="+mn-lt"/>
              </a:rPr>
              <a:t> </a:t>
            </a:r>
            <a:r>
              <a:rPr kumimoji="1" lang="en-US" altLang="zh-CN" sz="4000" dirty="0">
                <a:solidFill>
                  <a:schemeClr val="tx1">
                    <a:lumMod val="75000"/>
                    <a:lumOff val="25000"/>
                  </a:schemeClr>
                </a:solidFill>
                <a:cs typeface="+mn-ea"/>
                <a:sym typeface="+mn-lt"/>
              </a:rPr>
              <a:t>5</a:t>
            </a:r>
          </a:p>
          <a:p>
            <a:pPr algn="ctr"/>
            <a:r>
              <a:rPr kumimoji="1" lang="zh-CN" altLang="en-US" sz="6000" dirty="0">
                <a:solidFill>
                  <a:schemeClr val="tx1">
                    <a:lumMod val="75000"/>
                    <a:lumOff val="25000"/>
                  </a:schemeClr>
                </a:solidFill>
                <a:cs typeface="+mn-ea"/>
                <a:sym typeface="+mn-lt"/>
              </a:rPr>
              <a:t>总结展望</a:t>
            </a:r>
            <a:endParaRPr kumimoji="1" lang="en-US" altLang="zh-CN" sz="6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366998118"/>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07212" y="170934"/>
            <a:ext cx="259558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优点与不足    </a:t>
            </a:r>
          </a:p>
        </p:txBody>
      </p:sp>
      <p:sp>
        <p:nvSpPr>
          <p:cNvPr id="3" name="矩形 2"/>
          <p:cNvSpPr/>
          <p:nvPr/>
        </p:nvSpPr>
        <p:spPr>
          <a:xfrm>
            <a:off x="2260600" y="4856364"/>
            <a:ext cx="3835400" cy="74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4" name="图片 3"/>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6282285" y="2457251"/>
            <a:ext cx="3462828" cy="670894"/>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6282285" y="4593100"/>
            <a:ext cx="3462828" cy="670894"/>
          </a:xfrm>
          <a:prstGeom prst="rect">
            <a:avLst/>
          </a:prstGeom>
        </p:spPr>
      </p:pic>
      <p:pic>
        <p:nvPicPr>
          <p:cNvPr id="6" name="图片 5"/>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2446886" y="3525175"/>
            <a:ext cx="3462828" cy="670894"/>
          </a:xfrm>
          <a:prstGeom prst="rect">
            <a:avLst/>
          </a:prstGeom>
        </p:spPr>
      </p:pic>
      <p:sp>
        <p:nvSpPr>
          <p:cNvPr id="7" name="矩形 6"/>
          <p:cNvSpPr/>
          <p:nvPr/>
        </p:nvSpPr>
        <p:spPr>
          <a:xfrm>
            <a:off x="2260600" y="2936414"/>
            <a:ext cx="3835400" cy="74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Oval 33"/>
          <p:cNvSpPr/>
          <p:nvPr/>
        </p:nvSpPr>
        <p:spPr>
          <a:xfrm>
            <a:off x="1643610" y="5006361"/>
            <a:ext cx="534686" cy="531852"/>
          </a:xfrm>
          <a:custGeom>
            <a:avLst/>
            <a:gdLst>
              <a:gd name="T0" fmla="*/ 2711 w 2800"/>
              <a:gd name="T1" fmla="*/ 736 h 2789"/>
              <a:gd name="T2" fmla="*/ 2592 w 2800"/>
              <a:gd name="T3" fmla="*/ 813 h 2789"/>
              <a:gd name="T4" fmla="*/ 2492 w 2800"/>
              <a:gd name="T5" fmla="*/ 1029 h 2789"/>
              <a:gd name="T6" fmla="*/ 1771 w 2800"/>
              <a:gd name="T7" fmla="*/ 307 h 2789"/>
              <a:gd name="T8" fmla="*/ 1986 w 2800"/>
              <a:gd name="T9" fmla="*/ 207 h 2789"/>
              <a:gd name="T10" fmla="*/ 2064 w 2800"/>
              <a:gd name="T11" fmla="*/ 89 h 2789"/>
              <a:gd name="T12" fmla="*/ 1945 w 2800"/>
              <a:gd name="T13" fmla="*/ 11 h 2789"/>
              <a:gd name="T14" fmla="*/ 1470 w 2800"/>
              <a:gd name="T15" fmla="*/ 295 h 2789"/>
              <a:gd name="T16" fmla="*/ 1284 w 2800"/>
              <a:gd name="T17" fmla="*/ 1289 h 2789"/>
              <a:gd name="T18" fmla="*/ 310 w 2800"/>
              <a:gd name="T19" fmla="*/ 1455 h 2789"/>
              <a:gd name="T20" fmla="*/ 13 w 2800"/>
              <a:gd name="T21" fmla="*/ 1942 h 2789"/>
              <a:gd name="T22" fmla="*/ 87 w 2800"/>
              <a:gd name="T23" fmla="*/ 2062 h 2789"/>
              <a:gd name="T24" fmla="*/ 110 w 2800"/>
              <a:gd name="T25" fmla="*/ 2065 h 2789"/>
              <a:gd name="T26" fmla="*/ 207 w 2800"/>
              <a:gd name="T27" fmla="*/ 1987 h 2789"/>
              <a:gd name="T28" fmla="*/ 316 w 2800"/>
              <a:gd name="T29" fmla="*/ 1763 h 2789"/>
              <a:gd name="T30" fmla="*/ 1037 w 2800"/>
              <a:gd name="T31" fmla="*/ 2484 h 2789"/>
              <a:gd name="T32" fmla="*/ 812 w 2800"/>
              <a:gd name="T33" fmla="*/ 2592 h 2789"/>
              <a:gd name="T34" fmla="*/ 737 w 2800"/>
              <a:gd name="T35" fmla="*/ 2712 h 2789"/>
              <a:gd name="T36" fmla="*/ 835 w 2800"/>
              <a:gd name="T37" fmla="*/ 2789 h 2789"/>
              <a:gd name="T38" fmla="*/ 857 w 2800"/>
              <a:gd name="T39" fmla="*/ 2787 h 2789"/>
              <a:gd name="T40" fmla="*/ 1345 w 2800"/>
              <a:gd name="T41" fmla="*/ 2489 h 2789"/>
              <a:gd name="T42" fmla="*/ 1510 w 2800"/>
              <a:gd name="T43" fmla="*/ 1516 h 2789"/>
              <a:gd name="T44" fmla="*/ 2505 w 2800"/>
              <a:gd name="T45" fmla="*/ 1329 h 2789"/>
              <a:gd name="T46" fmla="*/ 2788 w 2800"/>
              <a:gd name="T47" fmla="*/ 854 h 2789"/>
              <a:gd name="T48" fmla="*/ 2711 w 2800"/>
              <a:gd name="T49" fmla="*/ 736 h 2789"/>
              <a:gd name="T50" fmla="*/ 2429 w 2800"/>
              <a:gd name="T51" fmla="*/ 1116 h 2789"/>
              <a:gd name="T52" fmla="*/ 2363 w 2800"/>
              <a:gd name="T53" fmla="*/ 1188 h 2789"/>
              <a:gd name="T54" fmla="*/ 2313 w 2800"/>
              <a:gd name="T55" fmla="*/ 1230 h 2789"/>
              <a:gd name="T56" fmla="*/ 1569 w 2800"/>
              <a:gd name="T57" fmla="*/ 486 h 2789"/>
              <a:gd name="T58" fmla="*/ 1612 w 2800"/>
              <a:gd name="T59" fmla="*/ 436 h 2789"/>
              <a:gd name="T60" fmla="*/ 1684 w 2800"/>
              <a:gd name="T61" fmla="*/ 371 h 2789"/>
              <a:gd name="T62" fmla="*/ 2429 w 2800"/>
              <a:gd name="T63" fmla="*/ 1116 h 2789"/>
              <a:gd name="T64" fmla="*/ 2031 w 2800"/>
              <a:gd name="T65" fmla="*/ 1328 h 2789"/>
              <a:gd name="T66" fmla="*/ 1471 w 2800"/>
              <a:gd name="T67" fmla="*/ 769 h 2789"/>
              <a:gd name="T68" fmla="*/ 1516 w 2800"/>
              <a:gd name="T69" fmla="*/ 583 h 2789"/>
              <a:gd name="T70" fmla="*/ 2216 w 2800"/>
              <a:gd name="T71" fmla="*/ 1284 h 2789"/>
              <a:gd name="T72" fmla="*/ 2031 w 2800"/>
              <a:gd name="T73" fmla="*/ 1328 h 2789"/>
              <a:gd name="T74" fmla="*/ 780 w 2800"/>
              <a:gd name="T75" fmla="*/ 1466 h 2789"/>
              <a:gd name="T76" fmla="*/ 1334 w 2800"/>
              <a:gd name="T77" fmla="*/ 2019 h 2789"/>
              <a:gd name="T78" fmla="*/ 1293 w 2800"/>
              <a:gd name="T79" fmla="*/ 2208 h 2789"/>
              <a:gd name="T80" fmla="*/ 591 w 2800"/>
              <a:gd name="T81" fmla="*/ 1507 h 2789"/>
              <a:gd name="T82" fmla="*/ 780 w 2800"/>
              <a:gd name="T83" fmla="*/ 1466 h 2789"/>
              <a:gd name="T84" fmla="*/ 927 w 2800"/>
              <a:gd name="T85" fmla="*/ 1462 h 2789"/>
              <a:gd name="T86" fmla="*/ 1307 w 2800"/>
              <a:gd name="T87" fmla="*/ 1493 h 2789"/>
              <a:gd name="T88" fmla="*/ 1338 w 2800"/>
              <a:gd name="T89" fmla="*/ 1872 h 2789"/>
              <a:gd name="T90" fmla="*/ 927 w 2800"/>
              <a:gd name="T91" fmla="*/ 1462 h 2789"/>
              <a:gd name="T92" fmla="*/ 380 w 2800"/>
              <a:gd name="T93" fmla="*/ 1676 h 2789"/>
              <a:gd name="T94" fmla="*/ 452 w 2800"/>
              <a:gd name="T95" fmla="*/ 1596 h 2789"/>
              <a:gd name="T96" fmla="*/ 494 w 2800"/>
              <a:gd name="T97" fmla="*/ 1560 h 2789"/>
              <a:gd name="T98" fmla="*/ 1239 w 2800"/>
              <a:gd name="T99" fmla="*/ 2306 h 2789"/>
              <a:gd name="T100" fmla="*/ 1203 w 2800"/>
              <a:gd name="T101" fmla="*/ 2348 h 2789"/>
              <a:gd name="T102" fmla="*/ 1124 w 2800"/>
              <a:gd name="T103" fmla="*/ 2420 h 2789"/>
              <a:gd name="T104" fmla="*/ 380 w 2800"/>
              <a:gd name="T105" fmla="*/ 1676 h 2789"/>
              <a:gd name="T106" fmla="*/ 1487 w 2800"/>
              <a:gd name="T107" fmla="*/ 1312 h 2789"/>
              <a:gd name="T108" fmla="*/ 1463 w 2800"/>
              <a:gd name="T109" fmla="*/ 911 h 2789"/>
              <a:gd name="T110" fmla="*/ 1888 w 2800"/>
              <a:gd name="T111" fmla="*/ 1337 h 2789"/>
              <a:gd name="T112" fmla="*/ 1487 w 2800"/>
              <a:gd name="T113" fmla="*/ 1312 h 2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800" h="2789">
                <a:moveTo>
                  <a:pt x="2711" y="736"/>
                </a:moveTo>
                <a:cubicBezTo>
                  <a:pt x="2657" y="725"/>
                  <a:pt x="2604" y="759"/>
                  <a:pt x="2592" y="813"/>
                </a:cubicBezTo>
                <a:cubicBezTo>
                  <a:pt x="2592" y="815"/>
                  <a:pt x="2571" y="908"/>
                  <a:pt x="2492" y="1029"/>
                </a:cubicBezTo>
                <a:lnTo>
                  <a:pt x="1771" y="307"/>
                </a:lnTo>
                <a:cubicBezTo>
                  <a:pt x="1891" y="229"/>
                  <a:pt x="1984" y="207"/>
                  <a:pt x="1986" y="207"/>
                </a:cubicBezTo>
                <a:cubicBezTo>
                  <a:pt x="2040" y="195"/>
                  <a:pt x="2075" y="143"/>
                  <a:pt x="2064" y="89"/>
                </a:cubicBezTo>
                <a:cubicBezTo>
                  <a:pt x="2052" y="35"/>
                  <a:pt x="1999" y="0"/>
                  <a:pt x="1945" y="11"/>
                </a:cubicBezTo>
                <a:cubicBezTo>
                  <a:pt x="1936" y="13"/>
                  <a:pt x="1701" y="64"/>
                  <a:pt x="1470" y="295"/>
                </a:cubicBezTo>
                <a:cubicBezTo>
                  <a:pt x="1240" y="525"/>
                  <a:pt x="1241" y="879"/>
                  <a:pt x="1284" y="1289"/>
                </a:cubicBezTo>
                <a:cubicBezTo>
                  <a:pt x="882" y="1245"/>
                  <a:pt x="538" y="1227"/>
                  <a:pt x="310" y="1455"/>
                </a:cubicBezTo>
                <a:cubicBezTo>
                  <a:pt x="73" y="1692"/>
                  <a:pt x="15" y="1932"/>
                  <a:pt x="13" y="1942"/>
                </a:cubicBezTo>
                <a:cubicBezTo>
                  <a:pt x="0" y="1996"/>
                  <a:pt x="34" y="2050"/>
                  <a:pt x="87" y="2062"/>
                </a:cubicBezTo>
                <a:cubicBezTo>
                  <a:pt x="95" y="2064"/>
                  <a:pt x="103" y="2065"/>
                  <a:pt x="110" y="2065"/>
                </a:cubicBezTo>
                <a:cubicBezTo>
                  <a:pt x="156" y="2065"/>
                  <a:pt x="197" y="2034"/>
                  <a:pt x="207" y="1987"/>
                </a:cubicBezTo>
                <a:cubicBezTo>
                  <a:pt x="208" y="1986"/>
                  <a:pt x="233" y="1888"/>
                  <a:pt x="316" y="1763"/>
                </a:cubicBezTo>
                <a:lnTo>
                  <a:pt x="1037" y="2484"/>
                </a:lnTo>
                <a:cubicBezTo>
                  <a:pt x="911" y="2567"/>
                  <a:pt x="813" y="2592"/>
                  <a:pt x="812" y="2592"/>
                </a:cubicBezTo>
                <a:cubicBezTo>
                  <a:pt x="758" y="2605"/>
                  <a:pt x="725" y="2658"/>
                  <a:pt x="737" y="2712"/>
                </a:cubicBezTo>
                <a:cubicBezTo>
                  <a:pt x="748" y="2758"/>
                  <a:pt x="789" y="2789"/>
                  <a:pt x="835" y="2789"/>
                </a:cubicBezTo>
                <a:cubicBezTo>
                  <a:pt x="842" y="2789"/>
                  <a:pt x="850" y="2789"/>
                  <a:pt x="857" y="2787"/>
                </a:cubicBezTo>
                <a:cubicBezTo>
                  <a:pt x="868" y="2784"/>
                  <a:pt x="1108" y="2726"/>
                  <a:pt x="1345" y="2489"/>
                </a:cubicBezTo>
                <a:cubicBezTo>
                  <a:pt x="1572" y="2262"/>
                  <a:pt x="1555" y="1917"/>
                  <a:pt x="1510" y="1516"/>
                </a:cubicBezTo>
                <a:cubicBezTo>
                  <a:pt x="1920" y="1558"/>
                  <a:pt x="2275" y="1559"/>
                  <a:pt x="2505" y="1329"/>
                </a:cubicBezTo>
                <a:cubicBezTo>
                  <a:pt x="2736" y="1098"/>
                  <a:pt x="2786" y="864"/>
                  <a:pt x="2788" y="854"/>
                </a:cubicBezTo>
                <a:cubicBezTo>
                  <a:pt x="2800" y="800"/>
                  <a:pt x="2765" y="747"/>
                  <a:pt x="2711" y="736"/>
                </a:cubicBezTo>
                <a:close/>
                <a:moveTo>
                  <a:pt x="2429" y="1116"/>
                </a:moveTo>
                <a:cubicBezTo>
                  <a:pt x="2409" y="1139"/>
                  <a:pt x="2388" y="1164"/>
                  <a:pt x="2363" y="1188"/>
                </a:cubicBezTo>
                <a:cubicBezTo>
                  <a:pt x="2348" y="1203"/>
                  <a:pt x="2331" y="1217"/>
                  <a:pt x="2313" y="1230"/>
                </a:cubicBezTo>
                <a:lnTo>
                  <a:pt x="1569" y="486"/>
                </a:lnTo>
                <a:cubicBezTo>
                  <a:pt x="1582" y="468"/>
                  <a:pt x="1596" y="452"/>
                  <a:pt x="1612" y="436"/>
                </a:cubicBezTo>
                <a:cubicBezTo>
                  <a:pt x="1636" y="412"/>
                  <a:pt x="1660" y="390"/>
                  <a:pt x="1684" y="371"/>
                </a:cubicBezTo>
                <a:lnTo>
                  <a:pt x="2429" y="1116"/>
                </a:lnTo>
                <a:close/>
                <a:moveTo>
                  <a:pt x="2031" y="1328"/>
                </a:moveTo>
                <a:lnTo>
                  <a:pt x="1471" y="769"/>
                </a:lnTo>
                <a:cubicBezTo>
                  <a:pt x="1479" y="699"/>
                  <a:pt x="1494" y="638"/>
                  <a:pt x="1516" y="583"/>
                </a:cubicBezTo>
                <a:lnTo>
                  <a:pt x="2216" y="1284"/>
                </a:lnTo>
                <a:cubicBezTo>
                  <a:pt x="2162" y="1306"/>
                  <a:pt x="2100" y="1320"/>
                  <a:pt x="2031" y="1328"/>
                </a:cubicBezTo>
                <a:close/>
                <a:moveTo>
                  <a:pt x="780" y="1466"/>
                </a:moveTo>
                <a:lnTo>
                  <a:pt x="1334" y="2019"/>
                </a:lnTo>
                <a:cubicBezTo>
                  <a:pt x="1327" y="2089"/>
                  <a:pt x="1315" y="2152"/>
                  <a:pt x="1293" y="2208"/>
                </a:cubicBezTo>
                <a:lnTo>
                  <a:pt x="591" y="1507"/>
                </a:lnTo>
                <a:cubicBezTo>
                  <a:pt x="647" y="1485"/>
                  <a:pt x="711" y="1472"/>
                  <a:pt x="780" y="1466"/>
                </a:cubicBezTo>
                <a:close/>
                <a:moveTo>
                  <a:pt x="927" y="1462"/>
                </a:moveTo>
                <a:cubicBezTo>
                  <a:pt x="1041" y="1464"/>
                  <a:pt x="1169" y="1477"/>
                  <a:pt x="1307" y="1493"/>
                </a:cubicBezTo>
                <a:cubicBezTo>
                  <a:pt x="1322" y="1631"/>
                  <a:pt x="1335" y="1758"/>
                  <a:pt x="1338" y="1872"/>
                </a:cubicBezTo>
                <a:lnTo>
                  <a:pt x="927" y="1462"/>
                </a:lnTo>
                <a:close/>
                <a:moveTo>
                  <a:pt x="380" y="1676"/>
                </a:moveTo>
                <a:cubicBezTo>
                  <a:pt x="401" y="1650"/>
                  <a:pt x="425" y="1623"/>
                  <a:pt x="452" y="1596"/>
                </a:cubicBezTo>
                <a:cubicBezTo>
                  <a:pt x="465" y="1583"/>
                  <a:pt x="479" y="1571"/>
                  <a:pt x="494" y="1560"/>
                </a:cubicBezTo>
                <a:lnTo>
                  <a:pt x="1239" y="2306"/>
                </a:lnTo>
                <a:cubicBezTo>
                  <a:pt x="1228" y="2320"/>
                  <a:pt x="1216" y="2335"/>
                  <a:pt x="1203" y="2348"/>
                </a:cubicBezTo>
                <a:cubicBezTo>
                  <a:pt x="1177" y="2374"/>
                  <a:pt x="1150" y="2398"/>
                  <a:pt x="1124" y="2420"/>
                </a:cubicBezTo>
                <a:lnTo>
                  <a:pt x="380" y="1676"/>
                </a:lnTo>
                <a:close/>
                <a:moveTo>
                  <a:pt x="1487" y="1312"/>
                </a:moveTo>
                <a:cubicBezTo>
                  <a:pt x="1471" y="1159"/>
                  <a:pt x="1461" y="1026"/>
                  <a:pt x="1463" y="911"/>
                </a:cubicBezTo>
                <a:lnTo>
                  <a:pt x="1888" y="1337"/>
                </a:lnTo>
                <a:cubicBezTo>
                  <a:pt x="1773" y="1338"/>
                  <a:pt x="1640" y="1328"/>
                  <a:pt x="1487" y="1312"/>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9" name="Oval 34"/>
          <p:cNvSpPr/>
          <p:nvPr/>
        </p:nvSpPr>
        <p:spPr>
          <a:xfrm>
            <a:off x="1637660" y="3069363"/>
            <a:ext cx="534686" cy="533995"/>
          </a:xfrm>
          <a:custGeom>
            <a:avLst/>
            <a:gdLst>
              <a:gd name="connsiteX0" fmla="*/ 301006 w 602819"/>
              <a:gd name="connsiteY0" fmla="*/ 215190 h 602041"/>
              <a:gd name="connsiteX1" fmla="*/ 387369 w 602819"/>
              <a:gd name="connsiteY1" fmla="*/ 300617 h 602041"/>
              <a:gd name="connsiteX2" fmla="*/ 301006 w 602819"/>
              <a:gd name="connsiteY2" fmla="*/ 386850 h 602041"/>
              <a:gd name="connsiteX3" fmla="*/ 215450 w 602819"/>
              <a:gd name="connsiteY3" fmla="*/ 300617 h 602041"/>
              <a:gd name="connsiteX4" fmla="*/ 221907 w 602819"/>
              <a:gd name="connsiteY4" fmla="*/ 267575 h 602041"/>
              <a:gd name="connsiteX5" fmla="*/ 238857 w 602819"/>
              <a:gd name="connsiteY5" fmla="*/ 284499 h 602041"/>
              <a:gd name="connsiteX6" fmla="*/ 236435 w 602819"/>
              <a:gd name="connsiteY6" fmla="*/ 300617 h 602041"/>
              <a:gd name="connsiteX7" fmla="*/ 301006 w 602819"/>
              <a:gd name="connsiteY7" fmla="*/ 365091 h 602041"/>
              <a:gd name="connsiteX8" fmla="*/ 365576 w 602819"/>
              <a:gd name="connsiteY8" fmla="*/ 300617 h 602041"/>
              <a:gd name="connsiteX9" fmla="*/ 301006 w 602819"/>
              <a:gd name="connsiteY9" fmla="*/ 236144 h 602041"/>
              <a:gd name="connsiteX10" fmla="*/ 284863 w 602819"/>
              <a:gd name="connsiteY10" fmla="*/ 238562 h 602041"/>
              <a:gd name="connsiteX11" fmla="*/ 267914 w 602819"/>
              <a:gd name="connsiteY11" fmla="*/ 221638 h 602041"/>
              <a:gd name="connsiteX12" fmla="*/ 301006 w 602819"/>
              <a:gd name="connsiteY12" fmla="*/ 215190 h 602041"/>
              <a:gd name="connsiteX13" fmla="*/ 301071 w 602819"/>
              <a:gd name="connsiteY13" fmla="*/ 96648 h 602041"/>
              <a:gd name="connsiteX14" fmla="*/ 506041 w 602819"/>
              <a:gd name="connsiteY14" fmla="*/ 300553 h 602041"/>
              <a:gd name="connsiteX15" fmla="*/ 301071 w 602819"/>
              <a:gd name="connsiteY15" fmla="*/ 505264 h 602041"/>
              <a:gd name="connsiteX16" fmla="*/ 96907 w 602819"/>
              <a:gd name="connsiteY16" fmla="*/ 300553 h 602041"/>
              <a:gd name="connsiteX17" fmla="*/ 135642 w 602819"/>
              <a:gd name="connsiteY17" fmla="*/ 181272 h 602041"/>
              <a:gd name="connsiteX18" fmla="*/ 205848 w 602819"/>
              <a:gd name="connsiteY18" fmla="*/ 251390 h 602041"/>
              <a:gd name="connsiteX19" fmla="*/ 193743 w 602819"/>
              <a:gd name="connsiteY19" fmla="*/ 300553 h 602041"/>
              <a:gd name="connsiteX20" fmla="*/ 301071 w 602819"/>
              <a:gd name="connsiteY20" fmla="*/ 408550 h 602041"/>
              <a:gd name="connsiteX21" fmla="*/ 409205 w 602819"/>
              <a:gd name="connsiteY21" fmla="*/ 300553 h 602041"/>
              <a:gd name="connsiteX22" fmla="*/ 301071 w 602819"/>
              <a:gd name="connsiteY22" fmla="*/ 193362 h 602041"/>
              <a:gd name="connsiteX23" fmla="*/ 251845 w 602819"/>
              <a:gd name="connsiteY23" fmla="*/ 205451 h 602041"/>
              <a:gd name="connsiteX24" fmla="*/ 181639 w 602819"/>
              <a:gd name="connsiteY24" fmla="*/ 135333 h 602041"/>
              <a:gd name="connsiteX25" fmla="*/ 301071 w 602819"/>
              <a:gd name="connsiteY25" fmla="*/ 96648 h 602041"/>
              <a:gd name="connsiteX26" fmla="*/ 301021 w 602819"/>
              <a:gd name="connsiteY26" fmla="*/ 0 h 602041"/>
              <a:gd name="connsiteX27" fmla="*/ 602819 w 602819"/>
              <a:gd name="connsiteY27" fmla="*/ 300618 h 602041"/>
              <a:gd name="connsiteX28" fmla="*/ 521317 w 602819"/>
              <a:gd name="connsiteY28" fmla="*/ 506134 h 602041"/>
              <a:gd name="connsiteX29" fmla="*/ 598784 w 602819"/>
              <a:gd name="connsiteY29" fmla="*/ 583504 h 602041"/>
              <a:gd name="connsiteX30" fmla="*/ 597977 w 602819"/>
              <a:gd name="connsiteY30" fmla="*/ 598817 h 602041"/>
              <a:gd name="connsiteX31" fmla="*/ 590715 w 602819"/>
              <a:gd name="connsiteY31" fmla="*/ 602041 h 602041"/>
              <a:gd name="connsiteX32" fmla="*/ 583452 w 602819"/>
              <a:gd name="connsiteY32" fmla="*/ 598817 h 602041"/>
              <a:gd name="connsiteX33" fmla="*/ 505985 w 602819"/>
              <a:gd name="connsiteY33" fmla="*/ 520641 h 602041"/>
              <a:gd name="connsiteX34" fmla="*/ 301021 w 602819"/>
              <a:gd name="connsiteY34" fmla="*/ 602041 h 602041"/>
              <a:gd name="connsiteX35" fmla="*/ 96057 w 602819"/>
              <a:gd name="connsiteY35" fmla="*/ 520641 h 602041"/>
              <a:gd name="connsiteX36" fmla="*/ 18590 w 602819"/>
              <a:gd name="connsiteY36" fmla="*/ 598817 h 602041"/>
              <a:gd name="connsiteX37" fmla="*/ 10520 w 602819"/>
              <a:gd name="connsiteY37" fmla="*/ 602041 h 602041"/>
              <a:gd name="connsiteX38" fmla="*/ 3258 w 602819"/>
              <a:gd name="connsiteY38" fmla="*/ 598817 h 602041"/>
              <a:gd name="connsiteX39" fmla="*/ 3258 w 602819"/>
              <a:gd name="connsiteY39" fmla="*/ 583504 h 602041"/>
              <a:gd name="connsiteX40" fmla="*/ 80725 w 602819"/>
              <a:gd name="connsiteY40" fmla="*/ 506134 h 602041"/>
              <a:gd name="connsiteX41" fmla="*/ 30 w 602819"/>
              <a:gd name="connsiteY41" fmla="*/ 300618 h 602041"/>
              <a:gd name="connsiteX42" fmla="*/ 43605 w 602819"/>
              <a:gd name="connsiteY42" fmla="*/ 145070 h 602041"/>
              <a:gd name="connsiteX43" fmla="*/ 58130 w 602819"/>
              <a:gd name="connsiteY43" fmla="*/ 141040 h 602041"/>
              <a:gd name="connsiteX44" fmla="*/ 62165 w 602819"/>
              <a:gd name="connsiteY44" fmla="*/ 156353 h 602041"/>
              <a:gd name="connsiteX45" fmla="*/ 21818 w 602819"/>
              <a:gd name="connsiteY45" fmla="*/ 300618 h 602041"/>
              <a:gd name="connsiteX46" fmla="*/ 301021 w 602819"/>
              <a:gd name="connsiteY46" fmla="*/ 580281 h 602041"/>
              <a:gd name="connsiteX47" fmla="*/ 581031 w 602819"/>
              <a:gd name="connsiteY47" fmla="*/ 300618 h 602041"/>
              <a:gd name="connsiteX48" fmla="*/ 301021 w 602819"/>
              <a:gd name="connsiteY48" fmla="*/ 21760 h 602041"/>
              <a:gd name="connsiteX49" fmla="*/ 156578 w 602819"/>
              <a:gd name="connsiteY49" fmla="*/ 62058 h 602041"/>
              <a:gd name="connsiteX50" fmla="*/ 141246 w 602819"/>
              <a:gd name="connsiteY50" fmla="*/ 58028 h 602041"/>
              <a:gd name="connsiteX51" fmla="*/ 145280 w 602819"/>
              <a:gd name="connsiteY51" fmla="*/ 43521 h 602041"/>
              <a:gd name="connsiteX52" fmla="*/ 301021 w 602819"/>
              <a:gd name="connsiteY52" fmla="*/ 0 h 602041"/>
              <a:gd name="connsiteX53" fmla="*/ 54078 w 602819"/>
              <a:gd name="connsiteY53" fmla="*/ 0 h 602041"/>
              <a:gd name="connsiteX54" fmla="*/ 64570 w 602819"/>
              <a:gd name="connsiteY54" fmla="*/ 10476 h 602041"/>
              <a:gd name="connsiteX55" fmla="*/ 64570 w 602819"/>
              <a:gd name="connsiteY55" fmla="*/ 49155 h 602041"/>
              <a:gd name="connsiteX56" fmla="*/ 75063 w 602819"/>
              <a:gd name="connsiteY56" fmla="*/ 59631 h 602041"/>
              <a:gd name="connsiteX57" fmla="*/ 75063 w 602819"/>
              <a:gd name="connsiteY57" fmla="*/ 32233 h 602041"/>
              <a:gd name="connsiteX58" fmla="*/ 86363 w 602819"/>
              <a:gd name="connsiteY58" fmla="*/ 21757 h 602041"/>
              <a:gd name="connsiteX59" fmla="*/ 96855 w 602819"/>
              <a:gd name="connsiteY59" fmla="*/ 32233 h 602041"/>
              <a:gd name="connsiteX60" fmla="*/ 96855 w 602819"/>
              <a:gd name="connsiteY60" fmla="*/ 81389 h 602041"/>
              <a:gd name="connsiteX61" fmla="*/ 107348 w 602819"/>
              <a:gd name="connsiteY61" fmla="*/ 91864 h 602041"/>
              <a:gd name="connsiteX62" fmla="*/ 107348 w 602819"/>
              <a:gd name="connsiteY62" fmla="*/ 64466 h 602041"/>
              <a:gd name="connsiteX63" fmla="*/ 118648 w 602819"/>
              <a:gd name="connsiteY63" fmla="*/ 53990 h 602041"/>
              <a:gd name="connsiteX64" fmla="*/ 129140 w 602819"/>
              <a:gd name="connsiteY64" fmla="*/ 64466 h 602041"/>
              <a:gd name="connsiteX65" fmla="*/ 129140 w 602819"/>
              <a:gd name="connsiteY65" fmla="*/ 113622 h 602041"/>
              <a:gd name="connsiteX66" fmla="*/ 296216 w 602819"/>
              <a:gd name="connsiteY66" fmla="*/ 280429 h 602041"/>
              <a:gd name="connsiteX67" fmla="*/ 301059 w 602819"/>
              <a:gd name="connsiteY67" fmla="*/ 279623 h 602041"/>
              <a:gd name="connsiteX68" fmla="*/ 322851 w 602819"/>
              <a:gd name="connsiteY68" fmla="*/ 300575 h 602041"/>
              <a:gd name="connsiteX69" fmla="*/ 301059 w 602819"/>
              <a:gd name="connsiteY69" fmla="*/ 322332 h 602041"/>
              <a:gd name="connsiteX70" fmla="*/ 280073 w 602819"/>
              <a:gd name="connsiteY70" fmla="*/ 300575 h 602041"/>
              <a:gd name="connsiteX71" fmla="*/ 280880 w 602819"/>
              <a:gd name="connsiteY71" fmla="*/ 295740 h 602041"/>
              <a:gd name="connsiteX72" fmla="*/ 113805 w 602819"/>
              <a:gd name="connsiteY72" fmla="*/ 128933 h 602041"/>
              <a:gd name="connsiteX73" fmla="*/ 64570 w 602819"/>
              <a:gd name="connsiteY73" fmla="*/ 128933 h 602041"/>
              <a:gd name="connsiteX74" fmla="*/ 54078 w 602819"/>
              <a:gd name="connsiteY74" fmla="*/ 118457 h 602041"/>
              <a:gd name="connsiteX75" fmla="*/ 64570 w 602819"/>
              <a:gd name="connsiteY75" fmla="*/ 107175 h 602041"/>
              <a:gd name="connsiteX76" fmla="*/ 92013 w 602819"/>
              <a:gd name="connsiteY76" fmla="*/ 107175 h 602041"/>
              <a:gd name="connsiteX77" fmla="*/ 81520 w 602819"/>
              <a:gd name="connsiteY77" fmla="*/ 96699 h 602041"/>
              <a:gd name="connsiteX78" fmla="*/ 32285 w 602819"/>
              <a:gd name="connsiteY78" fmla="*/ 96699 h 602041"/>
              <a:gd name="connsiteX79" fmla="*/ 21792 w 602819"/>
              <a:gd name="connsiteY79" fmla="*/ 86224 h 602041"/>
              <a:gd name="connsiteX80" fmla="*/ 32285 w 602819"/>
              <a:gd name="connsiteY80" fmla="*/ 74942 h 602041"/>
              <a:gd name="connsiteX81" fmla="*/ 59727 w 602819"/>
              <a:gd name="connsiteY81" fmla="*/ 74942 h 602041"/>
              <a:gd name="connsiteX82" fmla="*/ 49235 w 602819"/>
              <a:gd name="connsiteY82" fmla="*/ 64466 h 602041"/>
              <a:gd name="connsiteX83" fmla="*/ 10493 w 602819"/>
              <a:gd name="connsiteY83" fmla="*/ 64466 h 602041"/>
              <a:gd name="connsiteX84" fmla="*/ 0 w 602819"/>
              <a:gd name="connsiteY84" fmla="*/ 53990 h 602041"/>
              <a:gd name="connsiteX85" fmla="*/ 10493 w 602819"/>
              <a:gd name="connsiteY85" fmla="*/ 42709 h 602041"/>
              <a:gd name="connsiteX86" fmla="*/ 27442 w 602819"/>
              <a:gd name="connsiteY86" fmla="*/ 42709 h 602041"/>
              <a:gd name="connsiteX87" fmla="*/ 13721 w 602819"/>
              <a:gd name="connsiteY87" fmla="*/ 29010 h 602041"/>
              <a:gd name="connsiteX88" fmla="*/ 13721 w 602819"/>
              <a:gd name="connsiteY88" fmla="*/ 13699 h 602041"/>
              <a:gd name="connsiteX89" fmla="*/ 29057 w 602819"/>
              <a:gd name="connsiteY89" fmla="*/ 13699 h 602041"/>
              <a:gd name="connsiteX90" fmla="*/ 42778 w 602819"/>
              <a:gd name="connsiteY90" fmla="*/ 27398 h 602041"/>
              <a:gd name="connsiteX91" fmla="*/ 42778 w 602819"/>
              <a:gd name="connsiteY91" fmla="*/ 10476 h 602041"/>
              <a:gd name="connsiteX92" fmla="*/ 54078 w 602819"/>
              <a:gd name="connsiteY92" fmla="*/ 0 h 602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602819" h="602041">
                <a:moveTo>
                  <a:pt x="301006" y="215190"/>
                </a:moveTo>
                <a:cubicBezTo>
                  <a:pt x="348627" y="215190"/>
                  <a:pt x="387369" y="253874"/>
                  <a:pt x="387369" y="300617"/>
                </a:cubicBezTo>
                <a:cubicBezTo>
                  <a:pt x="387369" y="348166"/>
                  <a:pt x="348627" y="386850"/>
                  <a:pt x="301006" y="386850"/>
                </a:cubicBezTo>
                <a:cubicBezTo>
                  <a:pt x="254192" y="386850"/>
                  <a:pt x="215450" y="348166"/>
                  <a:pt x="215450" y="300617"/>
                </a:cubicBezTo>
                <a:cubicBezTo>
                  <a:pt x="215450" y="289334"/>
                  <a:pt x="217871" y="277246"/>
                  <a:pt x="221907" y="267575"/>
                </a:cubicBezTo>
                <a:lnTo>
                  <a:pt x="238857" y="284499"/>
                </a:lnTo>
                <a:cubicBezTo>
                  <a:pt x="237243" y="289334"/>
                  <a:pt x="236435" y="294976"/>
                  <a:pt x="236435" y="300617"/>
                </a:cubicBezTo>
                <a:cubicBezTo>
                  <a:pt x="236435" y="336078"/>
                  <a:pt x="265492" y="365091"/>
                  <a:pt x="301006" y="365091"/>
                </a:cubicBezTo>
                <a:cubicBezTo>
                  <a:pt x="336520" y="365091"/>
                  <a:pt x="365576" y="336078"/>
                  <a:pt x="365576" y="300617"/>
                </a:cubicBezTo>
                <a:cubicBezTo>
                  <a:pt x="365576" y="265157"/>
                  <a:pt x="336520" y="236144"/>
                  <a:pt x="301006" y="236144"/>
                </a:cubicBezTo>
                <a:cubicBezTo>
                  <a:pt x="295356" y="236144"/>
                  <a:pt x="289706" y="236950"/>
                  <a:pt x="284863" y="238562"/>
                </a:cubicBezTo>
                <a:lnTo>
                  <a:pt x="267914" y="221638"/>
                </a:lnTo>
                <a:cubicBezTo>
                  <a:pt x="277599" y="217608"/>
                  <a:pt x="289706" y="215190"/>
                  <a:pt x="301006" y="215190"/>
                </a:cubicBezTo>
                <a:close/>
                <a:moveTo>
                  <a:pt x="301071" y="96648"/>
                </a:moveTo>
                <a:cubicBezTo>
                  <a:pt x="414046" y="96648"/>
                  <a:pt x="506041" y="188526"/>
                  <a:pt x="506041" y="300553"/>
                </a:cubicBezTo>
                <a:cubicBezTo>
                  <a:pt x="506041" y="413386"/>
                  <a:pt x="414046" y="505264"/>
                  <a:pt x="301071" y="505264"/>
                </a:cubicBezTo>
                <a:cubicBezTo>
                  <a:pt x="188902" y="505264"/>
                  <a:pt x="96907" y="413386"/>
                  <a:pt x="96907" y="300553"/>
                </a:cubicBezTo>
                <a:cubicBezTo>
                  <a:pt x="96907" y="256226"/>
                  <a:pt x="111432" y="215122"/>
                  <a:pt x="135642" y="181272"/>
                </a:cubicBezTo>
                <a:lnTo>
                  <a:pt x="205848" y="251390"/>
                </a:lnTo>
                <a:cubicBezTo>
                  <a:pt x="198585" y="265897"/>
                  <a:pt x="193743" y="282822"/>
                  <a:pt x="193743" y="300553"/>
                </a:cubicBezTo>
                <a:cubicBezTo>
                  <a:pt x="193743" y="360193"/>
                  <a:pt x="242162" y="408550"/>
                  <a:pt x="301071" y="408550"/>
                </a:cubicBezTo>
                <a:cubicBezTo>
                  <a:pt x="360786" y="408550"/>
                  <a:pt x="409205" y="360193"/>
                  <a:pt x="409205" y="300553"/>
                </a:cubicBezTo>
                <a:cubicBezTo>
                  <a:pt x="409205" y="241719"/>
                  <a:pt x="360786" y="193362"/>
                  <a:pt x="301071" y="193362"/>
                </a:cubicBezTo>
                <a:cubicBezTo>
                  <a:pt x="283317" y="193362"/>
                  <a:pt x="266371" y="198197"/>
                  <a:pt x="251845" y="205451"/>
                </a:cubicBezTo>
                <a:lnTo>
                  <a:pt x="181639" y="135333"/>
                </a:lnTo>
                <a:cubicBezTo>
                  <a:pt x="215532" y="111155"/>
                  <a:pt x="256687" y="96648"/>
                  <a:pt x="301071" y="96648"/>
                </a:cubicBezTo>
                <a:close/>
                <a:moveTo>
                  <a:pt x="301021" y="0"/>
                </a:moveTo>
                <a:cubicBezTo>
                  <a:pt x="467252" y="0"/>
                  <a:pt x="602819" y="134593"/>
                  <a:pt x="602819" y="300618"/>
                </a:cubicBezTo>
                <a:cubicBezTo>
                  <a:pt x="602819" y="380406"/>
                  <a:pt x="572155" y="452135"/>
                  <a:pt x="521317" y="506134"/>
                </a:cubicBezTo>
                <a:lnTo>
                  <a:pt x="598784" y="583504"/>
                </a:lnTo>
                <a:cubicBezTo>
                  <a:pt x="602819" y="587534"/>
                  <a:pt x="602819" y="594788"/>
                  <a:pt x="597977" y="598817"/>
                </a:cubicBezTo>
                <a:cubicBezTo>
                  <a:pt x="596363" y="600429"/>
                  <a:pt x="593136" y="602041"/>
                  <a:pt x="590715" y="602041"/>
                </a:cubicBezTo>
                <a:cubicBezTo>
                  <a:pt x="588294" y="602041"/>
                  <a:pt x="585066" y="600429"/>
                  <a:pt x="583452" y="598817"/>
                </a:cubicBezTo>
                <a:lnTo>
                  <a:pt x="505985" y="520641"/>
                </a:lnTo>
                <a:cubicBezTo>
                  <a:pt x="452727" y="571415"/>
                  <a:pt x="380102" y="602041"/>
                  <a:pt x="301021" y="602041"/>
                </a:cubicBezTo>
                <a:cubicBezTo>
                  <a:pt x="221940" y="602041"/>
                  <a:pt x="150122" y="571415"/>
                  <a:pt x="96057" y="520641"/>
                </a:cubicBezTo>
                <a:lnTo>
                  <a:pt x="18590" y="598817"/>
                </a:lnTo>
                <a:cubicBezTo>
                  <a:pt x="16169" y="600429"/>
                  <a:pt x="13748" y="602041"/>
                  <a:pt x="10520" y="602041"/>
                </a:cubicBezTo>
                <a:cubicBezTo>
                  <a:pt x="8099" y="602041"/>
                  <a:pt x="5679" y="600429"/>
                  <a:pt x="3258" y="598817"/>
                </a:cubicBezTo>
                <a:cubicBezTo>
                  <a:pt x="-777" y="594788"/>
                  <a:pt x="-777" y="587534"/>
                  <a:pt x="3258" y="583504"/>
                </a:cubicBezTo>
                <a:lnTo>
                  <a:pt x="80725" y="506134"/>
                </a:lnTo>
                <a:cubicBezTo>
                  <a:pt x="30694" y="452135"/>
                  <a:pt x="30" y="379600"/>
                  <a:pt x="30" y="300618"/>
                </a:cubicBezTo>
                <a:cubicBezTo>
                  <a:pt x="30" y="245814"/>
                  <a:pt x="15362" y="191815"/>
                  <a:pt x="43605" y="145070"/>
                </a:cubicBezTo>
                <a:cubicBezTo>
                  <a:pt x="46833" y="139428"/>
                  <a:pt x="53288" y="137816"/>
                  <a:pt x="58130" y="141040"/>
                </a:cubicBezTo>
                <a:cubicBezTo>
                  <a:pt x="63779" y="144264"/>
                  <a:pt x="65393" y="150711"/>
                  <a:pt x="62165" y="156353"/>
                </a:cubicBezTo>
                <a:cubicBezTo>
                  <a:pt x="35536" y="199874"/>
                  <a:pt x="21818" y="249843"/>
                  <a:pt x="21818" y="300618"/>
                </a:cubicBezTo>
                <a:cubicBezTo>
                  <a:pt x="21818" y="454553"/>
                  <a:pt x="146894" y="580281"/>
                  <a:pt x="301021" y="580281"/>
                </a:cubicBezTo>
                <a:cubicBezTo>
                  <a:pt x="455148" y="580281"/>
                  <a:pt x="581031" y="454553"/>
                  <a:pt x="581031" y="300618"/>
                </a:cubicBezTo>
                <a:cubicBezTo>
                  <a:pt x="581031" y="146682"/>
                  <a:pt x="455148" y="21760"/>
                  <a:pt x="301021" y="21760"/>
                </a:cubicBezTo>
                <a:cubicBezTo>
                  <a:pt x="250183" y="21760"/>
                  <a:pt x="200153" y="35461"/>
                  <a:pt x="156578" y="62058"/>
                </a:cubicBezTo>
                <a:cubicBezTo>
                  <a:pt x="150929" y="65281"/>
                  <a:pt x="144473" y="63669"/>
                  <a:pt x="141246" y="58028"/>
                </a:cubicBezTo>
                <a:cubicBezTo>
                  <a:pt x="138018" y="53192"/>
                  <a:pt x="139632" y="46745"/>
                  <a:pt x="145280" y="43521"/>
                </a:cubicBezTo>
                <a:cubicBezTo>
                  <a:pt x="192083" y="15313"/>
                  <a:pt x="246149" y="0"/>
                  <a:pt x="301021" y="0"/>
                </a:cubicBezTo>
                <a:close/>
                <a:moveTo>
                  <a:pt x="54078" y="0"/>
                </a:moveTo>
                <a:cubicBezTo>
                  <a:pt x="59727" y="0"/>
                  <a:pt x="64570" y="4835"/>
                  <a:pt x="64570" y="10476"/>
                </a:cubicBezTo>
                <a:lnTo>
                  <a:pt x="64570" y="49155"/>
                </a:lnTo>
                <a:lnTo>
                  <a:pt x="75063" y="59631"/>
                </a:lnTo>
                <a:lnTo>
                  <a:pt x="75063" y="32233"/>
                </a:lnTo>
                <a:cubicBezTo>
                  <a:pt x="75063" y="26592"/>
                  <a:pt x="79906" y="21757"/>
                  <a:pt x="86363" y="21757"/>
                </a:cubicBezTo>
                <a:cubicBezTo>
                  <a:pt x="92013" y="21757"/>
                  <a:pt x="96855" y="26592"/>
                  <a:pt x="96855" y="32233"/>
                </a:cubicBezTo>
                <a:lnTo>
                  <a:pt x="96855" y="81389"/>
                </a:lnTo>
                <a:lnTo>
                  <a:pt x="107348" y="91864"/>
                </a:lnTo>
                <a:lnTo>
                  <a:pt x="107348" y="64466"/>
                </a:lnTo>
                <a:cubicBezTo>
                  <a:pt x="107348" y="58825"/>
                  <a:pt x="112191" y="53990"/>
                  <a:pt x="118648" y="53990"/>
                </a:cubicBezTo>
                <a:cubicBezTo>
                  <a:pt x="124298" y="53990"/>
                  <a:pt x="129140" y="58825"/>
                  <a:pt x="129140" y="64466"/>
                </a:cubicBezTo>
                <a:lnTo>
                  <a:pt x="129140" y="113622"/>
                </a:lnTo>
                <a:lnTo>
                  <a:pt x="296216" y="280429"/>
                </a:lnTo>
                <a:cubicBezTo>
                  <a:pt x="297830" y="279623"/>
                  <a:pt x="299444" y="279623"/>
                  <a:pt x="301059" y="279623"/>
                </a:cubicBezTo>
                <a:cubicBezTo>
                  <a:pt x="313165" y="279623"/>
                  <a:pt x="322851" y="289293"/>
                  <a:pt x="322851" y="300575"/>
                </a:cubicBezTo>
                <a:cubicBezTo>
                  <a:pt x="322851" y="312662"/>
                  <a:pt x="313165" y="322332"/>
                  <a:pt x="301059" y="322332"/>
                </a:cubicBezTo>
                <a:cubicBezTo>
                  <a:pt x="289759" y="322332"/>
                  <a:pt x="280073" y="312662"/>
                  <a:pt x="280073" y="300575"/>
                </a:cubicBezTo>
                <a:cubicBezTo>
                  <a:pt x="280073" y="298963"/>
                  <a:pt x="280073" y="297352"/>
                  <a:pt x="280880" y="295740"/>
                </a:cubicBezTo>
                <a:lnTo>
                  <a:pt x="113805" y="128933"/>
                </a:lnTo>
                <a:lnTo>
                  <a:pt x="64570" y="128933"/>
                </a:lnTo>
                <a:cubicBezTo>
                  <a:pt x="58920" y="128933"/>
                  <a:pt x="54078" y="124098"/>
                  <a:pt x="54078" y="118457"/>
                </a:cubicBezTo>
                <a:cubicBezTo>
                  <a:pt x="54078" y="112010"/>
                  <a:pt x="58920" y="107175"/>
                  <a:pt x="64570" y="107175"/>
                </a:cubicBezTo>
                <a:lnTo>
                  <a:pt x="92013" y="107175"/>
                </a:lnTo>
                <a:lnTo>
                  <a:pt x="81520" y="96699"/>
                </a:lnTo>
                <a:lnTo>
                  <a:pt x="32285" y="96699"/>
                </a:lnTo>
                <a:cubicBezTo>
                  <a:pt x="26635" y="96699"/>
                  <a:pt x="21792" y="91864"/>
                  <a:pt x="21792" y="86224"/>
                </a:cubicBezTo>
                <a:cubicBezTo>
                  <a:pt x="21792" y="79777"/>
                  <a:pt x="26635" y="74942"/>
                  <a:pt x="32285" y="74942"/>
                </a:cubicBezTo>
                <a:lnTo>
                  <a:pt x="59727" y="74942"/>
                </a:lnTo>
                <a:lnTo>
                  <a:pt x="49235" y="64466"/>
                </a:lnTo>
                <a:lnTo>
                  <a:pt x="10493" y="64466"/>
                </a:lnTo>
                <a:cubicBezTo>
                  <a:pt x="4843" y="64466"/>
                  <a:pt x="0" y="59631"/>
                  <a:pt x="0" y="53990"/>
                </a:cubicBezTo>
                <a:cubicBezTo>
                  <a:pt x="0" y="47544"/>
                  <a:pt x="4843" y="42709"/>
                  <a:pt x="10493" y="42709"/>
                </a:cubicBezTo>
                <a:lnTo>
                  <a:pt x="27442" y="42709"/>
                </a:lnTo>
                <a:lnTo>
                  <a:pt x="13721" y="29010"/>
                </a:lnTo>
                <a:cubicBezTo>
                  <a:pt x="9686" y="24980"/>
                  <a:pt x="9686" y="17728"/>
                  <a:pt x="13721" y="13699"/>
                </a:cubicBezTo>
                <a:cubicBezTo>
                  <a:pt x="17757" y="9670"/>
                  <a:pt x="25021" y="9670"/>
                  <a:pt x="29057" y="13699"/>
                </a:cubicBezTo>
                <a:lnTo>
                  <a:pt x="42778" y="27398"/>
                </a:lnTo>
                <a:lnTo>
                  <a:pt x="42778" y="10476"/>
                </a:lnTo>
                <a:cubicBezTo>
                  <a:pt x="42778" y="4835"/>
                  <a:pt x="47621" y="0"/>
                  <a:pt x="54078"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dirty="0">
              <a:cs typeface="+mn-ea"/>
              <a:sym typeface="+mn-lt"/>
            </a:endParaRPr>
          </a:p>
        </p:txBody>
      </p:sp>
      <p:sp>
        <p:nvSpPr>
          <p:cNvPr id="10" name="矩形 9"/>
          <p:cNvSpPr/>
          <p:nvPr/>
        </p:nvSpPr>
        <p:spPr>
          <a:xfrm>
            <a:off x="6096000" y="1868489"/>
            <a:ext cx="3835400" cy="74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35"/>
          <p:cNvSpPr/>
          <p:nvPr/>
        </p:nvSpPr>
        <p:spPr>
          <a:xfrm>
            <a:off x="10208735" y="1971727"/>
            <a:ext cx="499194" cy="534686"/>
          </a:xfrm>
          <a:custGeom>
            <a:avLst/>
            <a:gdLst>
              <a:gd name="connsiteX0" fmla="*/ 116157 w 553976"/>
              <a:gd name="connsiteY0" fmla="*/ 328858 h 593362"/>
              <a:gd name="connsiteX1" fmla="*/ 116157 w 553976"/>
              <a:gd name="connsiteY1" fmla="*/ 569170 h 593362"/>
              <a:gd name="connsiteX2" fmla="*/ 531358 w 553976"/>
              <a:gd name="connsiteY2" fmla="*/ 569170 h 593362"/>
              <a:gd name="connsiteX3" fmla="*/ 531358 w 553976"/>
              <a:gd name="connsiteY3" fmla="*/ 328858 h 593362"/>
              <a:gd name="connsiteX4" fmla="*/ 93539 w 553976"/>
              <a:gd name="connsiteY4" fmla="*/ 198219 h 593362"/>
              <a:gd name="connsiteX5" fmla="*/ 553976 w 553976"/>
              <a:gd name="connsiteY5" fmla="*/ 198219 h 593362"/>
              <a:gd name="connsiteX6" fmla="*/ 553976 w 553976"/>
              <a:gd name="connsiteY6" fmla="*/ 211122 h 593362"/>
              <a:gd name="connsiteX7" fmla="*/ 553976 w 553976"/>
              <a:gd name="connsiteY7" fmla="*/ 328858 h 593362"/>
              <a:gd name="connsiteX8" fmla="*/ 553976 w 553976"/>
              <a:gd name="connsiteY8" fmla="*/ 593362 h 593362"/>
              <a:gd name="connsiteX9" fmla="*/ 93539 w 553976"/>
              <a:gd name="connsiteY9" fmla="*/ 593362 h 593362"/>
              <a:gd name="connsiteX10" fmla="*/ 93539 w 553976"/>
              <a:gd name="connsiteY10" fmla="*/ 328858 h 593362"/>
              <a:gd name="connsiteX11" fmla="*/ 93539 w 553976"/>
              <a:gd name="connsiteY11" fmla="*/ 211122 h 593362"/>
              <a:gd name="connsiteX12" fmla="*/ 0 w 553976"/>
              <a:gd name="connsiteY12" fmla="*/ 0 h 593362"/>
              <a:gd name="connsiteX13" fmla="*/ 460178 w 553976"/>
              <a:gd name="connsiteY13" fmla="*/ 0 h 593362"/>
              <a:gd name="connsiteX14" fmla="*/ 460178 w 553976"/>
              <a:gd name="connsiteY14" fmla="*/ 14515 h 593362"/>
              <a:gd name="connsiteX15" fmla="*/ 460178 w 553976"/>
              <a:gd name="connsiteY15" fmla="*/ 130639 h 593362"/>
              <a:gd name="connsiteX16" fmla="*/ 460178 w 553976"/>
              <a:gd name="connsiteY16" fmla="*/ 175798 h 593362"/>
              <a:gd name="connsiteX17" fmla="*/ 437573 w 553976"/>
              <a:gd name="connsiteY17" fmla="*/ 175798 h 593362"/>
              <a:gd name="connsiteX18" fmla="*/ 437573 w 553976"/>
              <a:gd name="connsiteY18" fmla="*/ 130639 h 593362"/>
              <a:gd name="connsiteX19" fmla="*/ 22605 w 553976"/>
              <a:gd name="connsiteY19" fmla="*/ 130639 h 593362"/>
              <a:gd name="connsiteX20" fmla="*/ 22605 w 553976"/>
              <a:gd name="connsiteY20" fmla="*/ 372563 h 593362"/>
              <a:gd name="connsiteX21" fmla="*/ 69431 w 553976"/>
              <a:gd name="connsiteY21" fmla="*/ 372563 h 593362"/>
              <a:gd name="connsiteX22" fmla="*/ 69431 w 553976"/>
              <a:gd name="connsiteY22" fmla="*/ 395143 h 593362"/>
              <a:gd name="connsiteX23" fmla="*/ 0 w 553976"/>
              <a:gd name="connsiteY23" fmla="*/ 395143 h 593362"/>
              <a:gd name="connsiteX24" fmla="*/ 0 w 553976"/>
              <a:gd name="connsiteY24" fmla="*/ 130639 h 593362"/>
              <a:gd name="connsiteX25" fmla="*/ 0 w 553976"/>
              <a:gd name="connsiteY25" fmla="*/ 14515 h 5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53976" h="593362">
                <a:moveTo>
                  <a:pt x="116157" y="328858"/>
                </a:moveTo>
                <a:lnTo>
                  <a:pt x="116157" y="569170"/>
                </a:lnTo>
                <a:lnTo>
                  <a:pt x="531358" y="569170"/>
                </a:lnTo>
                <a:lnTo>
                  <a:pt x="531358" y="328858"/>
                </a:lnTo>
                <a:close/>
                <a:moveTo>
                  <a:pt x="93539" y="198219"/>
                </a:moveTo>
                <a:lnTo>
                  <a:pt x="553976" y="198219"/>
                </a:lnTo>
                <a:lnTo>
                  <a:pt x="553976" y="211122"/>
                </a:lnTo>
                <a:lnTo>
                  <a:pt x="553976" y="328858"/>
                </a:lnTo>
                <a:lnTo>
                  <a:pt x="553976" y="593362"/>
                </a:lnTo>
                <a:lnTo>
                  <a:pt x="93539" y="593362"/>
                </a:lnTo>
                <a:lnTo>
                  <a:pt x="93539" y="328858"/>
                </a:lnTo>
                <a:lnTo>
                  <a:pt x="93539" y="211122"/>
                </a:lnTo>
                <a:close/>
                <a:moveTo>
                  <a:pt x="0" y="0"/>
                </a:moveTo>
                <a:lnTo>
                  <a:pt x="460178" y="0"/>
                </a:lnTo>
                <a:lnTo>
                  <a:pt x="460178" y="14515"/>
                </a:lnTo>
                <a:lnTo>
                  <a:pt x="460178" y="130639"/>
                </a:lnTo>
                <a:lnTo>
                  <a:pt x="460178" y="175798"/>
                </a:lnTo>
                <a:lnTo>
                  <a:pt x="437573" y="175798"/>
                </a:lnTo>
                <a:lnTo>
                  <a:pt x="437573" y="130639"/>
                </a:lnTo>
                <a:lnTo>
                  <a:pt x="22605" y="130639"/>
                </a:lnTo>
                <a:lnTo>
                  <a:pt x="22605" y="372563"/>
                </a:lnTo>
                <a:lnTo>
                  <a:pt x="69431" y="372563"/>
                </a:lnTo>
                <a:lnTo>
                  <a:pt x="69431" y="395143"/>
                </a:lnTo>
                <a:lnTo>
                  <a:pt x="0" y="395143"/>
                </a:lnTo>
                <a:lnTo>
                  <a:pt x="0" y="130639"/>
                </a:lnTo>
                <a:lnTo>
                  <a:pt x="0" y="14515"/>
                </a:ln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sp>
        <p:nvSpPr>
          <p:cNvPr id="12" name="矩形 11"/>
          <p:cNvSpPr/>
          <p:nvPr/>
        </p:nvSpPr>
        <p:spPr>
          <a:xfrm>
            <a:off x="6096000" y="4004338"/>
            <a:ext cx="3835400" cy="7411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Oval 36"/>
          <p:cNvSpPr/>
          <p:nvPr/>
        </p:nvSpPr>
        <p:spPr>
          <a:xfrm>
            <a:off x="10190989" y="4010676"/>
            <a:ext cx="534686" cy="423006"/>
          </a:xfrm>
          <a:custGeom>
            <a:avLst/>
            <a:gdLst>
              <a:gd name="connsiteX0" fmla="*/ 441591 w 609207"/>
              <a:gd name="connsiteY0" fmla="*/ 246218 h 481962"/>
              <a:gd name="connsiteX1" fmla="*/ 393195 w 609207"/>
              <a:gd name="connsiteY1" fmla="*/ 266175 h 481962"/>
              <a:gd name="connsiteX2" fmla="*/ 393195 w 609207"/>
              <a:gd name="connsiteY2" fmla="*/ 362842 h 481962"/>
              <a:gd name="connsiteX3" fmla="*/ 441591 w 609207"/>
              <a:gd name="connsiteY3" fmla="*/ 382904 h 481962"/>
              <a:gd name="connsiteX4" fmla="*/ 489987 w 609207"/>
              <a:gd name="connsiteY4" fmla="*/ 362842 h 481962"/>
              <a:gd name="connsiteX5" fmla="*/ 509970 w 609207"/>
              <a:gd name="connsiteY5" fmla="*/ 314509 h 481962"/>
              <a:gd name="connsiteX6" fmla="*/ 489987 w 609207"/>
              <a:gd name="connsiteY6" fmla="*/ 266175 h 481962"/>
              <a:gd name="connsiteX7" fmla="*/ 441591 w 609207"/>
              <a:gd name="connsiteY7" fmla="*/ 246218 h 481962"/>
              <a:gd name="connsiteX8" fmla="*/ 441591 w 609207"/>
              <a:gd name="connsiteY8" fmla="*/ 204640 h 481962"/>
              <a:gd name="connsiteX9" fmla="*/ 519441 w 609207"/>
              <a:gd name="connsiteY9" fmla="*/ 236863 h 481962"/>
              <a:gd name="connsiteX10" fmla="*/ 551601 w 609207"/>
              <a:gd name="connsiteY10" fmla="*/ 314509 h 481962"/>
              <a:gd name="connsiteX11" fmla="*/ 532763 w 609207"/>
              <a:gd name="connsiteY11" fmla="*/ 376147 h 481962"/>
              <a:gd name="connsiteX12" fmla="*/ 603119 w 609207"/>
              <a:gd name="connsiteY12" fmla="*/ 446517 h 481962"/>
              <a:gd name="connsiteX13" fmla="*/ 603119 w 609207"/>
              <a:gd name="connsiteY13" fmla="*/ 475829 h 481962"/>
              <a:gd name="connsiteX14" fmla="*/ 588340 w 609207"/>
              <a:gd name="connsiteY14" fmla="*/ 481962 h 481962"/>
              <a:gd name="connsiteX15" fmla="*/ 573665 w 609207"/>
              <a:gd name="connsiteY15" fmla="*/ 475829 h 481962"/>
              <a:gd name="connsiteX16" fmla="*/ 503309 w 609207"/>
              <a:gd name="connsiteY16" fmla="*/ 405563 h 481962"/>
              <a:gd name="connsiteX17" fmla="*/ 441591 w 609207"/>
              <a:gd name="connsiteY17" fmla="*/ 424481 h 481962"/>
              <a:gd name="connsiteX18" fmla="*/ 363741 w 609207"/>
              <a:gd name="connsiteY18" fmla="*/ 392259 h 481962"/>
              <a:gd name="connsiteX19" fmla="*/ 363741 w 609207"/>
              <a:gd name="connsiteY19" fmla="*/ 236863 h 481962"/>
              <a:gd name="connsiteX20" fmla="*/ 441591 w 609207"/>
              <a:gd name="connsiteY20" fmla="*/ 204640 h 481962"/>
              <a:gd name="connsiteX21" fmla="*/ 455782 w 609207"/>
              <a:gd name="connsiteY21" fmla="*/ 70989 h 481962"/>
              <a:gd name="connsiteX22" fmla="*/ 476599 w 609207"/>
              <a:gd name="connsiteY22" fmla="*/ 91778 h 481962"/>
              <a:gd name="connsiteX23" fmla="*/ 476599 w 609207"/>
              <a:gd name="connsiteY23" fmla="*/ 180859 h 481962"/>
              <a:gd name="connsiteX24" fmla="*/ 444124 w 609207"/>
              <a:gd name="connsiteY24" fmla="*/ 177013 h 481962"/>
              <a:gd name="connsiteX25" fmla="*/ 434965 w 609207"/>
              <a:gd name="connsiteY25" fmla="*/ 177325 h 481962"/>
              <a:gd name="connsiteX26" fmla="*/ 434965 w 609207"/>
              <a:gd name="connsiteY26" fmla="*/ 91778 h 481962"/>
              <a:gd name="connsiteX27" fmla="*/ 455782 w 609207"/>
              <a:gd name="connsiteY27" fmla="*/ 70989 h 481962"/>
              <a:gd name="connsiteX28" fmla="*/ 372515 w 609207"/>
              <a:gd name="connsiteY28" fmla="*/ 70989 h 481962"/>
              <a:gd name="connsiteX29" fmla="*/ 393332 w 609207"/>
              <a:gd name="connsiteY29" fmla="*/ 91780 h 481962"/>
              <a:gd name="connsiteX30" fmla="*/ 393332 w 609207"/>
              <a:gd name="connsiteY30" fmla="*/ 186692 h 481962"/>
              <a:gd name="connsiteX31" fmla="*/ 351698 w 609207"/>
              <a:gd name="connsiteY31" fmla="*/ 212473 h 481962"/>
              <a:gd name="connsiteX32" fmla="*/ 351698 w 609207"/>
              <a:gd name="connsiteY32" fmla="*/ 91780 h 481962"/>
              <a:gd name="connsiteX33" fmla="*/ 372515 w 609207"/>
              <a:gd name="connsiteY33" fmla="*/ 70989 h 481962"/>
              <a:gd name="connsiteX34" fmla="*/ 289248 w 609207"/>
              <a:gd name="connsiteY34" fmla="*/ 70989 h 481962"/>
              <a:gd name="connsiteX35" fmla="*/ 310065 w 609207"/>
              <a:gd name="connsiteY35" fmla="*/ 91773 h 481962"/>
              <a:gd name="connsiteX36" fmla="*/ 310065 w 609207"/>
              <a:gd name="connsiteY36" fmla="*/ 282366 h 481962"/>
              <a:gd name="connsiteX37" fmla="*/ 306318 w 609207"/>
              <a:gd name="connsiteY37" fmla="*/ 314686 h 481962"/>
              <a:gd name="connsiteX38" fmla="*/ 310065 w 609207"/>
              <a:gd name="connsiteY38" fmla="*/ 346901 h 481962"/>
              <a:gd name="connsiteX39" fmla="*/ 310065 w 609207"/>
              <a:gd name="connsiteY39" fmla="*/ 388990 h 481962"/>
              <a:gd name="connsiteX40" fmla="*/ 289248 w 609207"/>
              <a:gd name="connsiteY40" fmla="*/ 409774 h 481962"/>
              <a:gd name="connsiteX41" fmla="*/ 268431 w 609207"/>
              <a:gd name="connsiteY41" fmla="*/ 388990 h 481962"/>
              <a:gd name="connsiteX42" fmla="*/ 268431 w 609207"/>
              <a:gd name="connsiteY42" fmla="*/ 91773 h 481962"/>
              <a:gd name="connsiteX43" fmla="*/ 289248 w 609207"/>
              <a:gd name="connsiteY43" fmla="*/ 70989 h 481962"/>
              <a:gd name="connsiteX44" fmla="*/ 205980 w 609207"/>
              <a:gd name="connsiteY44" fmla="*/ 70989 h 481962"/>
              <a:gd name="connsiteX45" fmla="*/ 226797 w 609207"/>
              <a:gd name="connsiteY45" fmla="*/ 91773 h 481962"/>
              <a:gd name="connsiteX46" fmla="*/ 226797 w 609207"/>
              <a:gd name="connsiteY46" fmla="*/ 388990 h 481962"/>
              <a:gd name="connsiteX47" fmla="*/ 205980 w 609207"/>
              <a:gd name="connsiteY47" fmla="*/ 409774 h 481962"/>
              <a:gd name="connsiteX48" fmla="*/ 185163 w 609207"/>
              <a:gd name="connsiteY48" fmla="*/ 388990 h 481962"/>
              <a:gd name="connsiteX49" fmla="*/ 185163 w 609207"/>
              <a:gd name="connsiteY49" fmla="*/ 91773 h 481962"/>
              <a:gd name="connsiteX50" fmla="*/ 205980 w 609207"/>
              <a:gd name="connsiteY50" fmla="*/ 70989 h 481962"/>
              <a:gd name="connsiteX51" fmla="*/ 122713 w 609207"/>
              <a:gd name="connsiteY51" fmla="*/ 70989 h 481962"/>
              <a:gd name="connsiteX52" fmla="*/ 143530 w 609207"/>
              <a:gd name="connsiteY52" fmla="*/ 91773 h 481962"/>
              <a:gd name="connsiteX53" fmla="*/ 143530 w 609207"/>
              <a:gd name="connsiteY53" fmla="*/ 388990 h 481962"/>
              <a:gd name="connsiteX54" fmla="*/ 122713 w 609207"/>
              <a:gd name="connsiteY54" fmla="*/ 409774 h 481962"/>
              <a:gd name="connsiteX55" fmla="*/ 101896 w 609207"/>
              <a:gd name="connsiteY55" fmla="*/ 388990 h 481962"/>
              <a:gd name="connsiteX56" fmla="*/ 101896 w 609207"/>
              <a:gd name="connsiteY56" fmla="*/ 91773 h 481962"/>
              <a:gd name="connsiteX57" fmla="*/ 122713 w 609207"/>
              <a:gd name="connsiteY57" fmla="*/ 70989 h 481962"/>
              <a:gd name="connsiteX58" fmla="*/ 20816 w 609207"/>
              <a:gd name="connsiteY58" fmla="*/ 0 h 481962"/>
              <a:gd name="connsiteX59" fmla="*/ 576590 w 609207"/>
              <a:gd name="connsiteY59" fmla="*/ 0 h 481962"/>
              <a:gd name="connsiteX60" fmla="*/ 597406 w 609207"/>
              <a:gd name="connsiteY60" fmla="*/ 20786 h 481962"/>
              <a:gd name="connsiteX61" fmla="*/ 597406 w 609207"/>
              <a:gd name="connsiteY61" fmla="*/ 399187 h 481962"/>
              <a:gd name="connsiteX62" fmla="*/ 569617 w 609207"/>
              <a:gd name="connsiteY62" fmla="*/ 371438 h 481962"/>
              <a:gd name="connsiteX63" fmla="*/ 581898 w 609207"/>
              <a:gd name="connsiteY63" fmla="*/ 314694 h 481962"/>
              <a:gd name="connsiteX64" fmla="*/ 555775 w 609207"/>
              <a:gd name="connsiteY64" fmla="*/ 233942 h 481962"/>
              <a:gd name="connsiteX65" fmla="*/ 555775 w 609207"/>
              <a:gd name="connsiteY65" fmla="*/ 41571 h 481962"/>
              <a:gd name="connsiteX66" fmla="*/ 41631 w 609207"/>
              <a:gd name="connsiteY66" fmla="*/ 41571 h 481962"/>
              <a:gd name="connsiteX67" fmla="*/ 41631 w 609207"/>
              <a:gd name="connsiteY67" fmla="*/ 428183 h 481962"/>
              <a:gd name="connsiteX68" fmla="*/ 366145 w 609207"/>
              <a:gd name="connsiteY68" fmla="*/ 428183 h 481962"/>
              <a:gd name="connsiteX69" fmla="*/ 444100 w 609207"/>
              <a:gd name="connsiteY69" fmla="*/ 452294 h 481962"/>
              <a:gd name="connsiteX70" fmla="*/ 500926 w 609207"/>
              <a:gd name="connsiteY70" fmla="*/ 440031 h 481962"/>
              <a:gd name="connsiteX71" fmla="*/ 530692 w 609207"/>
              <a:gd name="connsiteY71" fmla="*/ 469754 h 481962"/>
              <a:gd name="connsiteX72" fmla="*/ 20816 w 609207"/>
              <a:gd name="connsiteY72" fmla="*/ 469754 h 481962"/>
              <a:gd name="connsiteX73" fmla="*/ 0 w 609207"/>
              <a:gd name="connsiteY73" fmla="*/ 448968 h 481962"/>
              <a:gd name="connsiteX74" fmla="*/ 0 w 609207"/>
              <a:gd name="connsiteY74" fmla="*/ 20786 h 481962"/>
              <a:gd name="connsiteX75" fmla="*/ 20816 w 609207"/>
              <a:gd name="connsiteY75" fmla="*/ 0 h 481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609207" h="481962">
                <a:moveTo>
                  <a:pt x="441591" y="246218"/>
                </a:moveTo>
                <a:cubicBezTo>
                  <a:pt x="423273" y="246218"/>
                  <a:pt x="406100" y="253286"/>
                  <a:pt x="393195" y="266175"/>
                </a:cubicBezTo>
                <a:cubicBezTo>
                  <a:pt x="366447" y="292888"/>
                  <a:pt x="366447" y="336233"/>
                  <a:pt x="393195" y="362842"/>
                </a:cubicBezTo>
                <a:cubicBezTo>
                  <a:pt x="406100" y="375835"/>
                  <a:pt x="423273" y="382904"/>
                  <a:pt x="441591" y="382904"/>
                </a:cubicBezTo>
                <a:cubicBezTo>
                  <a:pt x="459804" y="382904"/>
                  <a:pt x="476977" y="375835"/>
                  <a:pt x="489987" y="362842"/>
                </a:cubicBezTo>
                <a:cubicBezTo>
                  <a:pt x="502892" y="349953"/>
                  <a:pt x="509970" y="332803"/>
                  <a:pt x="509970" y="314509"/>
                </a:cubicBezTo>
                <a:cubicBezTo>
                  <a:pt x="509970" y="296318"/>
                  <a:pt x="502892" y="279168"/>
                  <a:pt x="489987" y="266175"/>
                </a:cubicBezTo>
                <a:cubicBezTo>
                  <a:pt x="476977" y="253286"/>
                  <a:pt x="459804" y="246218"/>
                  <a:pt x="441591" y="246218"/>
                </a:cubicBezTo>
                <a:close/>
                <a:moveTo>
                  <a:pt x="441591" y="204640"/>
                </a:moveTo>
                <a:cubicBezTo>
                  <a:pt x="470941" y="204640"/>
                  <a:pt x="498625" y="216074"/>
                  <a:pt x="519441" y="236863"/>
                </a:cubicBezTo>
                <a:cubicBezTo>
                  <a:pt x="540152" y="257547"/>
                  <a:pt x="551601" y="285196"/>
                  <a:pt x="551601" y="314509"/>
                </a:cubicBezTo>
                <a:cubicBezTo>
                  <a:pt x="551601" y="336856"/>
                  <a:pt x="545044" y="358165"/>
                  <a:pt x="532763" y="376147"/>
                </a:cubicBezTo>
                <a:lnTo>
                  <a:pt x="603119" y="446517"/>
                </a:lnTo>
                <a:cubicBezTo>
                  <a:pt x="611237" y="454625"/>
                  <a:pt x="611237" y="467722"/>
                  <a:pt x="603119" y="475829"/>
                </a:cubicBezTo>
                <a:cubicBezTo>
                  <a:pt x="599060" y="479883"/>
                  <a:pt x="593648" y="481962"/>
                  <a:pt x="588340" y="481962"/>
                </a:cubicBezTo>
                <a:cubicBezTo>
                  <a:pt x="583032" y="481962"/>
                  <a:pt x="577724" y="479883"/>
                  <a:pt x="573665" y="475829"/>
                </a:cubicBezTo>
                <a:lnTo>
                  <a:pt x="503309" y="405563"/>
                </a:lnTo>
                <a:cubicBezTo>
                  <a:pt x="485199" y="417829"/>
                  <a:pt x="463863" y="424481"/>
                  <a:pt x="441591" y="424481"/>
                </a:cubicBezTo>
                <a:cubicBezTo>
                  <a:pt x="412137" y="424481"/>
                  <a:pt x="384556" y="413047"/>
                  <a:pt x="363741" y="392259"/>
                </a:cubicBezTo>
                <a:cubicBezTo>
                  <a:pt x="320861" y="349434"/>
                  <a:pt x="320861" y="279687"/>
                  <a:pt x="363741" y="236863"/>
                </a:cubicBezTo>
                <a:cubicBezTo>
                  <a:pt x="384556" y="216074"/>
                  <a:pt x="412137" y="204640"/>
                  <a:pt x="441591" y="204640"/>
                </a:cubicBezTo>
                <a:close/>
                <a:moveTo>
                  <a:pt x="455782" y="70989"/>
                </a:moveTo>
                <a:cubicBezTo>
                  <a:pt x="467335" y="70989"/>
                  <a:pt x="476599" y="80344"/>
                  <a:pt x="476599" y="91778"/>
                </a:cubicBezTo>
                <a:lnTo>
                  <a:pt x="476599" y="180859"/>
                </a:lnTo>
                <a:cubicBezTo>
                  <a:pt x="466086" y="178364"/>
                  <a:pt x="455157" y="177013"/>
                  <a:pt x="444124" y="177013"/>
                </a:cubicBezTo>
                <a:cubicBezTo>
                  <a:pt x="441002" y="177013"/>
                  <a:pt x="437983" y="177117"/>
                  <a:pt x="434965" y="177325"/>
                </a:cubicBezTo>
                <a:lnTo>
                  <a:pt x="434965" y="91778"/>
                </a:lnTo>
                <a:cubicBezTo>
                  <a:pt x="434965" y="80344"/>
                  <a:pt x="444333" y="70989"/>
                  <a:pt x="455782" y="70989"/>
                </a:cubicBezTo>
                <a:close/>
                <a:moveTo>
                  <a:pt x="372515" y="70989"/>
                </a:moveTo>
                <a:cubicBezTo>
                  <a:pt x="384068" y="70989"/>
                  <a:pt x="393332" y="80345"/>
                  <a:pt x="393332" y="91780"/>
                </a:cubicBezTo>
                <a:lnTo>
                  <a:pt x="393332" y="186692"/>
                </a:lnTo>
                <a:cubicBezTo>
                  <a:pt x="378240" y="192617"/>
                  <a:pt x="364084" y="201350"/>
                  <a:pt x="351698" y="212473"/>
                </a:cubicBezTo>
                <a:lnTo>
                  <a:pt x="351698" y="91780"/>
                </a:lnTo>
                <a:cubicBezTo>
                  <a:pt x="351698" y="80345"/>
                  <a:pt x="361066" y="70989"/>
                  <a:pt x="372515" y="70989"/>
                </a:cubicBezTo>
                <a:close/>
                <a:moveTo>
                  <a:pt x="289248" y="70989"/>
                </a:moveTo>
                <a:cubicBezTo>
                  <a:pt x="300801" y="70989"/>
                  <a:pt x="310065" y="80342"/>
                  <a:pt x="310065" y="91773"/>
                </a:cubicBezTo>
                <a:lnTo>
                  <a:pt x="310065" y="282366"/>
                </a:lnTo>
                <a:cubicBezTo>
                  <a:pt x="307567" y="292758"/>
                  <a:pt x="306318" y="303566"/>
                  <a:pt x="306318" y="314686"/>
                </a:cubicBezTo>
                <a:cubicBezTo>
                  <a:pt x="306318" y="325701"/>
                  <a:pt x="307567" y="336509"/>
                  <a:pt x="310065" y="346901"/>
                </a:cubicBezTo>
                <a:lnTo>
                  <a:pt x="310065" y="388990"/>
                </a:lnTo>
                <a:cubicBezTo>
                  <a:pt x="310065" y="400421"/>
                  <a:pt x="300801" y="409774"/>
                  <a:pt x="289248" y="409774"/>
                </a:cubicBezTo>
                <a:cubicBezTo>
                  <a:pt x="277799" y="409774"/>
                  <a:pt x="268431" y="400421"/>
                  <a:pt x="268431" y="388990"/>
                </a:cubicBezTo>
                <a:lnTo>
                  <a:pt x="268431" y="91773"/>
                </a:lnTo>
                <a:cubicBezTo>
                  <a:pt x="268431" y="80342"/>
                  <a:pt x="277799" y="70989"/>
                  <a:pt x="289248" y="70989"/>
                </a:cubicBezTo>
                <a:close/>
                <a:moveTo>
                  <a:pt x="205980" y="70989"/>
                </a:moveTo>
                <a:cubicBezTo>
                  <a:pt x="217533" y="70989"/>
                  <a:pt x="226797" y="80342"/>
                  <a:pt x="226797" y="91773"/>
                </a:cubicBezTo>
                <a:lnTo>
                  <a:pt x="226797" y="388990"/>
                </a:lnTo>
                <a:cubicBezTo>
                  <a:pt x="226797" y="400421"/>
                  <a:pt x="217533" y="409774"/>
                  <a:pt x="205980" y="409774"/>
                </a:cubicBezTo>
                <a:cubicBezTo>
                  <a:pt x="194531" y="409774"/>
                  <a:pt x="185163" y="400421"/>
                  <a:pt x="185163" y="388990"/>
                </a:cubicBezTo>
                <a:lnTo>
                  <a:pt x="185163" y="91773"/>
                </a:lnTo>
                <a:cubicBezTo>
                  <a:pt x="185163" y="80342"/>
                  <a:pt x="194531" y="70989"/>
                  <a:pt x="205980" y="70989"/>
                </a:cubicBezTo>
                <a:close/>
                <a:moveTo>
                  <a:pt x="122713" y="70989"/>
                </a:moveTo>
                <a:cubicBezTo>
                  <a:pt x="134266" y="70989"/>
                  <a:pt x="143530" y="80342"/>
                  <a:pt x="143530" y="91773"/>
                </a:cubicBezTo>
                <a:lnTo>
                  <a:pt x="143530" y="388990"/>
                </a:lnTo>
                <a:cubicBezTo>
                  <a:pt x="143530" y="400421"/>
                  <a:pt x="134266" y="409774"/>
                  <a:pt x="122713" y="409774"/>
                </a:cubicBezTo>
                <a:cubicBezTo>
                  <a:pt x="111264" y="409774"/>
                  <a:pt x="101896" y="400421"/>
                  <a:pt x="101896" y="388990"/>
                </a:cubicBezTo>
                <a:lnTo>
                  <a:pt x="101896" y="91773"/>
                </a:lnTo>
                <a:cubicBezTo>
                  <a:pt x="101896" y="80342"/>
                  <a:pt x="111264" y="70989"/>
                  <a:pt x="122713" y="70989"/>
                </a:cubicBezTo>
                <a:close/>
                <a:moveTo>
                  <a:pt x="20816" y="0"/>
                </a:moveTo>
                <a:lnTo>
                  <a:pt x="576590" y="0"/>
                </a:lnTo>
                <a:cubicBezTo>
                  <a:pt x="588039" y="0"/>
                  <a:pt x="597406" y="9354"/>
                  <a:pt x="597406" y="20786"/>
                </a:cubicBezTo>
                <a:lnTo>
                  <a:pt x="597406" y="399187"/>
                </a:lnTo>
                <a:lnTo>
                  <a:pt x="569617" y="371438"/>
                </a:lnTo>
                <a:cubicBezTo>
                  <a:pt x="577735" y="353771"/>
                  <a:pt x="581898" y="334440"/>
                  <a:pt x="581898" y="314694"/>
                </a:cubicBezTo>
                <a:cubicBezTo>
                  <a:pt x="581898" y="285282"/>
                  <a:pt x="572740" y="257325"/>
                  <a:pt x="555775" y="233942"/>
                </a:cubicBezTo>
                <a:lnTo>
                  <a:pt x="555775" y="41571"/>
                </a:lnTo>
                <a:lnTo>
                  <a:pt x="41631" y="41571"/>
                </a:lnTo>
                <a:lnTo>
                  <a:pt x="41631" y="428183"/>
                </a:lnTo>
                <a:lnTo>
                  <a:pt x="366145" y="428183"/>
                </a:lnTo>
                <a:cubicBezTo>
                  <a:pt x="388938" y="443876"/>
                  <a:pt x="415790" y="452294"/>
                  <a:pt x="444100" y="452294"/>
                </a:cubicBezTo>
                <a:cubicBezTo>
                  <a:pt x="463874" y="452294"/>
                  <a:pt x="483233" y="448033"/>
                  <a:pt x="500926" y="440031"/>
                </a:cubicBezTo>
                <a:lnTo>
                  <a:pt x="530692" y="469754"/>
                </a:lnTo>
                <a:lnTo>
                  <a:pt x="20816" y="469754"/>
                </a:lnTo>
                <a:cubicBezTo>
                  <a:pt x="9367" y="469754"/>
                  <a:pt x="0" y="460401"/>
                  <a:pt x="0" y="448968"/>
                </a:cubicBezTo>
                <a:lnTo>
                  <a:pt x="0" y="20786"/>
                </a:lnTo>
                <a:cubicBezTo>
                  <a:pt x="0" y="9354"/>
                  <a:pt x="9367" y="0"/>
                  <a:pt x="20816"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cxnSp>
        <p:nvCxnSpPr>
          <p:cNvPr id="14" name="直接连接符 11"/>
          <p:cNvCxnSpPr/>
          <p:nvPr/>
        </p:nvCxnSpPr>
        <p:spPr>
          <a:xfrm>
            <a:off x="6096000" y="2239070"/>
            <a:ext cx="0" cy="3206055"/>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菱形 14"/>
          <p:cNvSpPr/>
          <p:nvPr/>
        </p:nvSpPr>
        <p:spPr>
          <a:xfrm>
            <a:off x="5725419" y="1868489"/>
            <a:ext cx="741162" cy="741162"/>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菱形 15"/>
          <p:cNvSpPr/>
          <p:nvPr/>
        </p:nvSpPr>
        <p:spPr>
          <a:xfrm>
            <a:off x="5725419" y="2936414"/>
            <a:ext cx="741162" cy="741162"/>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菱形 16"/>
          <p:cNvSpPr/>
          <p:nvPr/>
        </p:nvSpPr>
        <p:spPr>
          <a:xfrm>
            <a:off x="5725419" y="4004338"/>
            <a:ext cx="741162" cy="741162"/>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菱形 17"/>
          <p:cNvSpPr/>
          <p:nvPr/>
        </p:nvSpPr>
        <p:spPr>
          <a:xfrm>
            <a:off x="5725419" y="5072263"/>
            <a:ext cx="741162" cy="741162"/>
          </a:xfrm>
          <a:prstGeom prst="diamond">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文本框 18"/>
          <p:cNvSpPr txBox="1"/>
          <p:nvPr/>
        </p:nvSpPr>
        <p:spPr bwMode="auto">
          <a:xfrm>
            <a:off x="5725420" y="1966718"/>
            <a:ext cx="741162"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cs typeface="+mn-ea"/>
                <a:sym typeface="+mn-lt"/>
              </a:rPr>
              <a:t>1</a:t>
            </a:r>
          </a:p>
        </p:txBody>
      </p:sp>
      <p:sp>
        <p:nvSpPr>
          <p:cNvPr id="20" name="文本框 19"/>
          <p:cNvSpPr txBox="1"/>
          <p:nvPr/>
        </p:nvSpPr>
        <p:spPr bwMode="auto">
          <a:xfrm>
            <a:off x="5725420" y="3027456"/>
            <a:ext cx="741162"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cs typeface="+mn-ea"/>
                <a:sym typeface="+mn-lt"/>
              </a:rPr>
              <a:t>2</a:t>
            </a:r>
          </a:p>
        </p:txBody>
      </p:sp>
      <p:sp>
        <p:nvSpPr>
          <p:cNvPr id="21" name="文本框 20"/>
          <p:cNvSpPr txBox="1"/>
          <p:nvPr/>
        </p:nvSpPr>
        <p:spPr bwMode="auto">
          <a:xfrm>
            <a:off x="5725420" y="4110474"/>
            <a:ext cx="741162"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cs typeface="+mn-ea"/>
                <a:sym typeface="+mn-lt"/>
              </a:rPr>
              <a:t>3</a:t>
            </a:r>
          </a:p>
        </p:txBody>
      </p:sp>
      <p:sp>
        <p:nvSpPr>
          <p:cNvPr id="22" name="文本框 21"/>
          <p:cNvSpPr txBox="1"/>
          <p:nvPr/>
        </p:nvSpPr>
        <p:spPr bwMode="auto">
          <a:xfrm>
            <a:off x="5725420" y="5154015"/>
            <a:ext cx="741162" cy="523220"/>
          </a:xfrm>
          <a:prstGeom prst="rect">
            <a:avLst/>
          </a:prstGeom>
          <a:noFill/>
        </p:spPr>
        <p:txBody>
          <a:bodyPr wrap="square">
            <a:spAutoFit/>
            <a:scene3d>
              <a:camera prst="orthographicFront"/>
              <a:lightRig rig="threePt" dir="t"/>
            </a:scene3d>
            <a:sp3d contourW="12700"/>
          </a:bodyPr>
          <a:lstStyle/>
          <a:p>
            <a:pPr algn="ctr" eaLnBrk="1" fontAlgn="auto" hangingPunct="1">
              <a:spcBef>
                <a:spcPts val="0"/>
              </a:spcBef>
              <a:spcAft>
                <a:spcPts val="0"/>
              </a:spcAft>
              <a:defRPr/>
            </a:pPr>
            <a:r>
              <a:rPr lang="en-US" altLang="zh-CN" sz="2800" dirty="0">
                <a:solidFill>
                  <a:schemeClr val="bg1"/>
                </a:solidFill>
                <a:cs typeface="+mn-ea"/>
                <a:sym typeface="+mn-lt"/>
              </a:rPr>
              <a:t>4</a:t>
            </a:r>
          </a:p>
        </p:txBody>
      </p:sp>
      <p:sp>
        <p:nvSpPr>
          <p:cNvPr id="23" name="TextBox 33"/>
          <p:cNvSpPr txBox="1"/>
          <p:nvPr/>
        </p:nvSpPr>
        <p:spPr>
          <a:xfrm>
            <a:off x="6659361" y="1882049"/>
            <a:ext cx="3183139" cy="714042"/>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zh-CN" altLang="en-US" sz="2000" dirty="0">
                <a:solidFill>
                  <a:schemeClr val="tx1">
                    <a:lumMod val="75000"/>
                    <a:lumOff val="25000"/>
                  </a:schemeClr>
                </a:solidFill>
                <a:latin typeface="+mn-lt"/>
                <a:ea typeface="+mn-ea"/>
                <a:cs typeface="+mn-ea"/>
                <a:sym typeface="+mn-lt"/>
              </a:rPr>
              <a:t>整体的项目完成度还是较高的，效果基本符合预期。</a:t>
            </a:r>
            <a:endParaRPr lang="en-US" altLang="zh-CN" sz="2000" dirty="0">
              <a:solidFill>
                <a:schemeClr val="tx1">
                  <a:lumMod val="75000"/>
                  <a:lumOff val="25000"/>
                </a:schemeClr>
              </a:solidFill>
              <a:latin typeface="+mn-lt"/>
              <a:ea typeface="+mn-ea"/>
              <a:cs typeface="+mn-ea"/>
              <a:sym typeface="+mn-lt"/>
            </a:endParaRPr>
          </a:p>
        </p:txBody>
      </p:sp>
      <p:sp>
        <p:nvSpPr>
          <p:cNvPr id="24" name="TextBox 33"/>
          <p:cNvSpPr txBox="1"/>
          <p:nvPr/>
        </p:nvSpPr>
        <p:spPr>
          <a:xfrm>
            <a:off x="6726170" y="3654382"/>
            <a:ext cx="3183139" cy="1083374"/>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en-US" altLang="zh-CN" sz="2000" dirty="0" err="1">
                <a:solidFill>
                  <a:schemeClr val="tx1">
                    <a:lumMod val="75000"/>
                    <a:lumOff val="25000"/>
                  </a:schemeClr>
                </a:solidFill>
                <a:latin typeface="+mn-lt"/>
                <a:ea typeface="+mn-ea"/>
                <a:cs typeface="+mn-ea"/>
                <a:sym typeface="+mn-lt"/>
              </a:rPr>
              <a:t>LoRA</a:t>
            </a:r>
            <a:r>
              <a:rPr lang="en-US" altLang="zh-CN" sz="2000" dirty="0">
                <a:solidFill>
                  <a:schemeClr val="tx1">
                    <a:lumMod val="75000"/>
                    <a:lumOff val="25000"/>
                  </a:schemeClr>
                </a:solidFill>
                <a:latin typeface="+mn-lt"/>
                <a:ea typeface="+mn-ea"/>
                <a:cs typeface="+mn-ea"/>
                <a:sym typeface="+mn-lt"/>
              </a:rPr>
              <a:t> </a:t>
            </a:r>
            <a:r>
              <a:rPr lang="zh-CN" altLang="en-US" sz="2000" dirty="0">
                <a:solidFill>
                  <a:schemeClr val="tx1">
                    <a:lumMod val="75000"/>
                    <a:lumOff val="25000"/>
                  </a:schemeClr>
                </a:solidFill>
                <a:latin typeface="+mn-lt"/>
                <a:ea typeface="+mn-ea"/>
                <a:cs typeface="+mn-ea"/>
                <a:sym typeface="+mn-lt"/>
              </a:rPr>
              <a:t>存在一些较大的瑕疵，包括参数的调优，</a:t>
            </a:r>
            <a:r>
              <a:rPr lang="en-US" altLang="zh-CN" sz="2000" dirty="0">
                <a:solidFill>
                  <a:schemeClr val="tx1">
                    <a:lumMod val="75000"/>
                    <a:lumOff val="25000"/>
                  </a:schemeClr>
                </a:solidFill>
                <a:latin typeface="+mn-lt"/>
                <a:ea typeface="+mn-ea"/>
                <a:cs typeface="+mn-ea"/>
                <a:sym typeface="+mn-lt"/>
              </a:rPr>
              <a:t>TAG </a:t>
            </a:r>
            <a:r>
              <a:rPr lang="zh-CN" altLang="en-US" sz="2000" dirty="0">
                <a:solidFill>
                  <a:schemeClr val="tx1">
                    <a:lumMod val="75000"/>
                    <a:lumOff val="25000"/>
                  </a:schemeClr>
                </a:solidFill>
                <a:latin typeface="+mn-lt"/>
                <a:ea typeface="+mn-ea"/>
                <a:cs typeface="+mn-ea"/>
                <a:sym typeface="+mn-lt"/>
              </a:rPr>
              <a:t>的生成与最后 </a:t>
            </a:r>
            <a:r>
              <a:rPr lang="en-US" altLang="zh-CN" sz="2000" dirty="0">
                <a:solidFill>
                  <a:schemeClr val="tx1">
                    <a:lumMod val="75000"/>
                    <a:lumOff val="25000"/>
                  </a:schemeClr>
                </a:solidFill>
                <a:latin typeface="+mn-lt"/>
                <a:ea typeface="+mn-ea"/>
                <a:cs typeface="+mn-ea"/>
                <a:sym typeface="+mn-lt"/>
              </a:rPr>
              <a:t>Prompt</a:t>
            </a:r>
            <a:r>
              <a:rPr lang="zh-CN" altLang="en-US" sz="2000" dirty="0">
                <a:solidFill>
                  <a:schemeClr val="tx1">
                    <a:lumMod val="75000"/>
                    <a:lumOff val="25000"/>
                  </a:schemeClr>
                </a:solidFill>
                <a:latin typeface="+mn-lt"/>
                <a:ea typeface="+mn-ea"/>
                <a:cs typeface="+mn-ea"/>
                <a:sym typeface="+mn-lt"/>
              </a:rPr>
              <a:t>的设置。</a:t>
            </a:r>
            <a:endParaRPr lang="en-US" altLang="zh-CN" sz="2000" dirty="0">
              <a:solidFill>
                <a:schemeClr val="tx1">
                  <a:lumMod val="75000"/>
                  <a:lumOff val="25000"/>
                </a:schemeClr>
              </a:solidFill>
              <a:latin typeface="+mn-lt"/>
              <a:ea typeface="+mn-ea"/>
              <a:cs typeface="+mn-ea"/>
              <a:sym typeface="+mn-lt"/>
            </a:endParaRPr>
          </a:p>
        </p:txBody>
      </p:sp>
      <p:sp>
        <p:nvSpPr>
          <p:cNvPr id="25" name="TextBox 33"/>
          <p:cNvSpPr txBox="1"/>
          <p:nvPr/>
        </p:nvSpPr>
        <p:spPr>
          <a:xfrm>
            <a:off x="2290561" y="2940340"/>
            <a:ext cx="3183139" cy="714042"/>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en-US" altLang="zh-CN" sz="2000" dirty="0">
                <a:solidFill>
                  <a:schemeClr val="tx1">
                    <a:lumMod val="75000"/>
                    <a:lumOff val="25000"/>
                  </a:schemeClr>
                </a:solidFill>
                <a:latin typeface="+mn-lt"/>
                <a:ea typeface="+mn-ea"/>
                <a:cs typeface="+mn-ea"/>
                <a:sym typeface="+mn-lt"/>
              </a:rPr>
              <a:t>CAP-</a:t>
            </a:r>
            <a:r>
              <a:rPr lang="en-US" altLang="zh-CN" sz="2000" dirty="0" err="1">
                <a:solidFill>
                  <a:schemeClr val="tx1">
                    <a:lumMod val="75000"/>
                    <a:lumOff val="25000"/>
                  </a:schemeClr>
                </a:solidFill>
                <a:latin typeface="+mn-lt"/>
                <a:ea typeface="+mn-ea"/>
                <a:cs typeface="+mn-ea"/>
                <a:sym typeface="+mn-lt"/>
              </a:rPr>
              <a:t>VSTNet</a:t>
            </a:r>
            <a:r>
              <a:rPr lang="en-US" altLang="zh-CN" sz="2000" dirty="0">
                <a:solidFill>
                  <a:schemeClr val="tx1">
                    <a:lumMod val="75000"/>
                    <a:lumOff val="25000"/>
                  </a:schemeClr>
                </a:solidFill>
                <a:latin typeface="+mn-lt"/>
                <a:ea typeface="+mn-ea"/>
                <a:cs typeface="+mn-ea"/>
                <a:sym typeface="+mn-lt"/>
              </a:rPr>
              <a:t> </a:t>
            </a:r>
            <a:r>
              <a:rPr lang="zh-CN" altLang="en-US" sz="2000" dirty="0">
                <a:solidFill>
                  <a:schemeClr val="tx1">
                    <a:lumMod val="75000"/>
                    <a:lumOff val="25000"/>
                  </a:schemeClr>
                </a:solidFill>
                <a:latin typeface="+mn-lt"/>
                <a:ea typeface="+mn-ea"/>
                <a:cs typeface="+mn-ea"/>
                <a:sym typeface="+mn-lt"/>
              </a:rPr>
              <a:t>模型在处理复杂纹理时难度非常高。</a:t>
            </a:r>
            <a:endParaRPr lang="en-US" altLang="zh-CN" sz="2000" dirty="0">
              <a:solidFill>
                <a:schemeClr val="tx1">
                  <a:lumMod val="75000"/>
                  <a:lumOff val="25000"/>
                </a:schemeClr>
              </a:solidFill>
              <a:latin typeface="+mn-lt"/>
              <a:ea typeface="+mn-ea"/>
              <a:cs typeface="+mn-ea"/>
              <a:sym typeface="+mn-lt"/>
            </a:endParaRPr>
          </a:p>
        </p:txBody>
      </p:sp>
      <p:sp>
        <p:nvSpPr>
          <p:cNvPr id="26" name="TextBox 33"/>
          <p:cNvSpPr txBox="1"/>
          <p:nvPr/>
        </p:nvSpPr>
        <p:spPr>
          <a:xfrm>
            <a:off x="2290560" y="5019558"/>
            <a:ext cx="3183139" cy="712631"/>
          </a:xfrm>
          <a:prstGeom prst="rect">
            <a:avLst/>
          </a:prstGeom>
          <a:noFill/>
        </p:spPr>
        <p:txBody>
          <a:bodyPr wrap="square" lIns="0" tIns="0" rIns="0" bIns="0" rtlCol="0">
            <a:spAutoFit/>
          </a:bodyPr>
          <a:lstStyle>
            <a:defPPr>
              <a:defRPr lang="zh-CN"/>
            </a:defPPr>
            <a:lvl1pPr algn="just" defTabSz="1219200">
              <a:lnSpc>
                <a:spcPts val="1600"/>
              </a:lnSpc>
              <a:defRPr sz="1255">
                <a:solidFill>
                  <a:schemeClr val="tx1">
                    <a:lumMod val="65000"/>
                    <a:lumOff val="35000"/>
                  </a:schemeClr>
                </a:solidFill>
                <a:latin typeface="微软雅黑 Light" panose="020B0502040204020203" pitchFamily="34" charset="-122"/>
                <a:ea typeface="微软雅黑 Light" panose="020B0502040204020203" pitchFamily="34" charset="-122"/>
              </a:defRPr>
            </a:lvl1pPr>
            <a:lvl2pPr marL="609600" defTabSz="1219200">
              <a:defRPr sz="2400"/>
            </a:lvl2pPr>
            <a:lvl3pPr marL="1219200" defTabSz="1219200">
              <a:defRPr sz="2400"/>
            </a:lvl3pPr>
            <a:lvl4pPr marL="1828800" defTabSz="1219200">
              <a:defRPr sz="2400"/>
            </a:lvl4pPr>
            <a:lvl5pPr marL="2438400" defTabSz="1219200">
              <a:defRPr sz="2400"/>
            </a:lvl5pPr>
            <a:lvl6pPr marL="3048000" defTabSz="1219200">
              <a:defRPr sz="2400"/>
            </a:lvl6pPr>
            <a:lvl7pPr marL="3657600" defTabSz="1219200">
              <a:defRPr sz="2400"/>
            </a:lvl7pPr>
            <a:lvl8pPr marL="4267200" defTabSz="1219200">
              <a:defRPr sz="2400"/>
            </a:lvl8pPr>
            <a:lvl9pPr marL="4876800" defTabSz="1219200">
              <a:defRPr sz="2400"/>
            </a:lvl9pPr>
          </a:lstStyle>
          <a:p>
            <a:pPr>
              <a:lnSpc>
                <a:spcPct val="120000"/>
              </a:lnSpc>
            </a:pPr>
            <a:r>
              <a:rPr lang="zh-CN" altLang="en-US" sz="2000" dirty="0">
                <a:solidFill>
                  <a:schemeClr val="tx1">
                    <a:lumMod val="75000"/>
                    <a:lumOff val="25000"/>
                  </a:schemeClr>
                </a:solidFill>
                <a:latin typeface="+mn-lt"/>
                <a:ea typeface="+mn-ea"/>
                <a:cs typeface="+mn-ea"/>
                <a:sym typeface="+mn-lt"/>
              </a:rPr>
              <a:t>创新性有待提升，目前基本上都是在使用别人的模型。</a:t>
            </a:r>
            <a:endParaRPr lang="en-US" altLang="zh-CN" sz="2000" dirty="0">
              <a:solidFill>
                <a:schemeClr val="tx1">
                  <a:lumMod val="75000"/>
                  <a:lumOff val="25000"/>
                </a:schemeClr>
              </a:solidFill>
              <a:latin typeface="+mn-lt"/>
              <a:ea typeface="+mn-ea"/>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4310896" y="2875002"/>
            <a:ext cx="3570208" cy="1107996"/>
          </a:xfrm>
          <a:prstGeom prst="rect">
            <a:avLst/>
          </a:prstGeom>
          <a:noFill/>
        </p:spPr>
        <p:txBody>
          <a:bodyPr wrap="none" rtlCol="0">
            <a:spAutoFit/>
          </a:bodyPr>
          <a:lstStyle>
            <a:defPPr>
              <a:defRPr lang="zh-CN"/>
            </a:defPPr>
            <a:lvl1pPr>
              <a:defRPr kumimoji="1" sz="6600">
                <a:solidFill>
                  <a:schemeClr val="tx1">
                    <a:lumMod val="75000"/>
                    <a:lumOff val="25000"/>
                  </a:schemeClr>
                </a:solidFill>
                <a:latin typeface="汉真广标" pitchFamily="49" charset="-122"/>
                <a:ea typeface="汉真广标" pitchFamily="49" charset="-122"/>
              </a:defRPr>
            </a:lvl1pPr>
          </a:lstStyle>
          <a:p>
            <a:r>
              <a:rPr lang="zh-CN" altLang="en-US" dirty="0">
                <a:latin typeface="+mn-lt"/>
                <a:ea typeface="+mn-ea"/>
                <a:cs typeface="+mn-ea"/>
                <a:sym typeface="+mn-lt"/>
              </a:rPr>
              <a:t>感谢聆听</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44"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发展历程        </a:t>
            </a:r>
          </a:p>
        </p:txBody>
      </p:sp>
      <p:grpSp>
        <p:nvGrpSpPr>
          <p:cNvPr id="3" name="Group 27"/>
          <p:cNvGrpSpPr/>
          <p:nvPr/>
        </p:nvGrpSpPr>
        <p:grpSpPr>
          <a:xfrm>
            <a:off x="2926307" y="1628375"/>
            <a:ext cx="5748512" cy="0"/>
            <a:chOff x="1374601" y="2292350"/>
            <a:chExt cx="5748512" cy="0"/>
          </a:xfrm>
        </p:grpSpPr>
        <p:sp>
          <p:nvSpPr>
            <p:cNvPr id="4" name="Line 23"/>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sp>
          <p:nvSpPr>
            <p:cNvPr id="5" name="Line 6"/>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grpSp>
      <p:grpSp>
        <p:nvGrpSpPr>
          <p:cNvPr id="6" name="Group 38"/>
          <p:cNvGrpSpPr/>
          <p:nvPr/>
        </p:nvGrpSpPr>
        <p:grpSpPr>
          <a:xfrm>
            <a:off x="2926307" y="2653900"/>
            <a:ext cx="5748512" cy="0"/>
            <a:chOff x="1374601" y="2292350"/>
            <a:chExt cx="5748512" cy="0"/>
          </a:xfrm>
        </p:grpSpPr>
        <p:sp>
          <p:nvSpPr>
            <p:cNvPr id="7" name="Line 23"/>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sp>
          <p:nvSpPr>
            <p:cNvPr id="8" name="Line 6"/>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grpSp>
      <p:grpSp>
        <p:nvGrpSpPr>
          <p:cNvPr id="9" name="Group 44"/>
          <p:cNvGrpSpPr/>
          <p:nvPr/>
        </p:nvGrpSpPr>
        <p:grpSpPr>
          <a:xfrm>
            <a:off x="2926307" y="3679426"/>
            <a:ext cx="5748512" cy="0"/>
            <a:chOff x="1374601" y="2292350"/>
            <a:chExt cx="5748512" cy="0"/>
          </a:xfrm>
        </p:grpSpPr>
        <p:sp>
          <p:nvSpPr>
            <p:cNvPr id="10" name="Line 23"/>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sp>
          <p:nvSpPr>
            <p:cNvPr id="11" name="Line 6"/>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grpSp>
      <p:grpSp>
        <p:nvGrpSpPr>
          <p:cNvPr id="12" name="Group 50"/>
          <p:cNvGrpSpPr/>
          <p:nvPr/>
        </p:nvGrpSpPr>
        <p:grpSpPr>
          <a:xfrm>
            <a:off x="2926307" y="4704950"/>
            <a:ext cx="5748512" cy="0"/>
            <a:chOff x="1374601" y="2292350"/>
            <a:chExt cx="5748512" cy="0"/>
          </a:xfrm>
        </p:grpSpPr>
        <p:sp>
          <p:nvSpPr>
            <p:cNvPr id="13" name="Line 23"/>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sp>
          <p:nvSpPr>
            <p:cNvPr id="14" name="Line 6"/>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grpSp>
      <p:sp>
        <p:nvSpPr>
          <p:cNvPr id="15" name="Freeform 17"/>
          <p:cNvSpPr/>
          <p:nvPr/>
        </p:nvSpPr>
        <p:spPr bwMode="auto">
          <a:xfrm>
            <a:off x="8298587" y="1112232"/>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a:cs typeface="+mn-ea"/>
              <a:sym typeface="+mn-lt"/>
            </a:endParaRPr>
          </a:p>
        </p:txBody>
      </p:sp>
      <p:sp>
        <p:nvSpPr>
          <p:cNvPr id="20" name="Freeform 14"/>
          <p:cNvSpPr/>
          <p:nvPr/>
        </p:nvSpPr>
        <p:spPr bwMode="auto">
          <a:xfrm>
            <a:off x="8298587" y="2128231"/>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a:cs typeface="+mn-ea"/>
              <a:sym typeface="+mn-lt"/>
            </a:endParaRPr>
          </a:p>
        </p:txBody>
      </p:sp>
      <p:sp>
        <p:nvSpPr>
          <p:cNvPr id="21" name="Freeform 15"/>
          <p:cNvSpPr/>
          <p:nvPr/>
        </p:nvSpPr>
        <p:spPr bwMode="auto">
          <a:xfrm>
            <a:off x="8298587" y="3150582"/>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a:cs typeface="+mn-ea"/>
              <a:sym typeface="+mn-lt"/>
            </a:endParaRPr>
          </a:p>
        </p:txBody>
      </p:sp>
      <p:sp>
        <p:nvSpPr>
          <p:cNvPr id="22" name="Freeform 16"/>
          <p:cNvSpPr/>
          <p:nvPr/>
        </p:nvSpPr>
        <p:spPr bwMode="auto">
          <a:xfrm>
            <a:off x="8298587" y="4179282"/>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a:cs typeface="+mn-ea"/>
              <a:sym typeface="+mn-lt"/>
            </a:endParaRPr>
          </a:p>
        </p:txBody>
      </p:sp>
      <p:sp>
        <p:nvSpPr>
          <p:cNvPr id="23" name="Rectangle 15"/>
          <p:cNvSpPr/>
          <p:nvPr/>
        </p:nvSpPr>
        <p:spPr>
          <a:xfrm>
            <a:off x="2531558" y="1228265"/>
            <a:ext cx="1689563" cy="400110"/>
          </a:xfrm>
          <a:prstGeom prst="rect">
            <a:avLst/>
          </a:prstGeom>
        </p:spPr>
        <p:txBody>
          <a:bodyPr wrap="square">
            <a:spAutoFit/>
          </a:bodyPr>
          <a:lstStyle/>
          <a:p>
            <a:r>
              <a:rPr lang="zh-CN" altLang="en-US" sz="2000" b="1" spc="-31" dirty="0">
                <a:solidFill>
                  <a:srgbClr val="585770"/>
                </a:solidFill>
                <a:cs typeface="+mn-ea"/>
                <a:sym typeface="+mn-lt"/>
              </a:rPr>
              <a:t>传统方法</a:t>
            </a:r>
          </a:p>
        </p:txBody>
      </p:sp>
      <p:sp>
        <p:nvSpPr>
          <p:cNvPr id="24" name="Rectangle 13"/>
          <p:cNvSpPr/>
          <p:nvPr/>
        </p:nvSpPr>
        <p:spPr>
          <a:xfrm>
            <a:off x="4525956" y="1225892"/>
            <a:ext cx="3140075" cy="806375"/>
          </a:xfrm>
          <a:prstGeom prst="rect">
            <a:avLst/>
          </a:prstGeom>
        </p:spPr>
        <p:txBody>
          <a:bodyPr wrap="square">
            <a:spAutoFit/>
          </a:bodyPr>
          <a:lstStyle/>
          <a:p>
            <a:pPr>
              <a:lnSpc>
                <a:spcPct val="120000"/>
              </a:lnSpc>
            </a:pPr>
            <a:r>
              <a:rPr lang="zh-CN" altLang="en-US" sz="2000" spc="-31" dirty="0">
                <a:solidFill>
                  <a:schemeClr val="tx1">
                    <a:lumMod val="75000"/>
                    <a:lumOff val="25000"/>
                  </a:schemeClr>
                </a:solidFill>
                <a:cs typeface="+mn-ea"/>
                <a:sym typeface="+mn-lt"/>
              </a:rPr>
              <a:t>基于物理模型或纹理合成，</a:t>
            </a:r>
            <a:endParaRPr lang="en-US" altLang="zh-CN" sz="2000" spc="-31" dirty="0">
              <a:solidFill>
                <a:schemeClr val="tx1">
                  <a:lumMod val="75000"/>
                  <a:lumOff val="25000"/>
                </a:schemeClr>
              </a:solidFill>
              <a:cs typeface="+mn-ea"/>
              <a:sym typeface="+mn-lt"/>
            </a:endParaRPr>
          </a:p>
          <a:p>
            <a:pPr>
              <a:lnSpc>
                <a:spcPct val="120000"/>
              </a:lnSpc>
            </a:pPr>
            <a:r>
              <a:rPr lang="zh-CN" altLang="en-US" sz="2000" spc="-31" dirty="0">
                <a:solidFill>
                  <a:schemeClr val="tx1">
                    <a:lumMod val="75000"/>
                    <a:lumOff val="25000"/>
                  </a:schemeClr>
                </a:solidFill>
                <a:cs typeface="+mn-ea"/>
                <a:sym typeface="+mn-lt"/>
              </a:rPr>
              <a:t>实现一定程度的风格转换</a:t>
            </a:r>
          </a:p>
        </p:txBody>
      </p:sp>
      <p:sp>
        <p:nvSpPr>
          <p:cNvPr id="25" name="Rectangle 15"/>
          <p:cNvSpPr/>
          <p:nvPr/>
        </p:nvSpPr>
        <p:spPr>
          <a:xfrm>
            <a:off x="2531558" y="2257131"/>
            <a:ext cx="1689563" cy="400110"/>
          </a:xfrm>
          <a:prstGeom prst="rect">
            <a:avLst/>
          </a:prstGeom>
        </p:spPr>
        <p:txBody>
          <a:bodyPr wrap="square">
            <a:spAutoFit/>
          </a:bodyPr>
          <a:lstStyle/>
          <a:p>
            <a:r>
              <a:rPr lang="zh-CN" altLang="en-US" sz="2000" b="1" spc="-31" dirty="0">
                <a:solidFill>
                  <a:srgbClr val="585770"/>
                </a:solidFill>
                <a:cs typeface="+mn-ea"/>
                <a:sym typeface="+mn-lt"/>
              </a:rPr>
              <a:t>神经网络</a:t>
            </a:r>
          </a:p>
        </p:txBody>
      </p:sp>
      <p:sp>
        <p:nvSpPr>
          <p:cNvPr id="27" name="Rectangle 15"/>
          <p:cNvSpPr/>
          <p:nvPr/>
        </p:nvSpPr>
        <p:spPr>
          <a:xfrm>
            <a:off x="2531557" y="3281245"/>
            <a:ext cx="1689563" cy="400110"/>
          </a:xfrm>
          <a:prstGeom prst="rect">
            <a:avLst/>
          </a:prstGeom>
        </p:spPr>
        <p:txBody>
          <a:bodyPr wrap="square">
            <a:spAutoFit/>
          </a:bodyPr>
          <a:lstStyle/>
          <a:p>
            <a:r>
              <a:rPr lang="en-US" altLang="zh-CN" sz="2000" b="1" spc="-31" dirty="0">
                <a:solidFill>
                  <a:srgbClr val="585770"/>
                </a:solidFill>
                <a:cs typeface="+mn-ea"/>
                <a:sym typeface="+mn-lt"/>
              </a:rPr>
              <a:t>GAN</a:t>
            </a:r>
            <a:endParaRPr lang="zh-CN" altLang="en-US" sz="2000" b="1" spc="-31" dirty="0">
              <a:solidFill>
                <a:srgbClr val="585770"/>
              </a:solidFill>
              <a:cs typeface="+mn-ea"/>
              <a:sym typeface="+mn-lt"/>
            </a:endParaRPr>
          </a:p>
        </p:txBody>
      </p:sp>
      <p:sp>
        <p:nvSpPr>
          <p:cNvPr id="28" name="Rectangle 13"/>
          <p:cNvSpPr/>
          <p:nvPr/>
        </p:nvSpPr>
        <p:spPr>
          <a:xfrm>
            <a:off x="4525958" y="3275870"/>
            <a:ext cx="3140075" cy="804964"/>
          </a:xfrm>
          <a:prstGeom prst="rect">
            <a:avLst/>
          </a:prstGeom>
        </p:spPr>
        <p:txBody>
          <a:bodyPr wrap="square">
            <a:spAutoFit/>
          </a:bodyPr>
          <a:lstStyle/>
          <a:p>
            <a:pPr>
              <a:lnSpc>
                <a:spcPct val="120000"/>
              </a:lnSpc>
            </a:pPr>
            <a:r>
              <a:rPr lang="zh-CN" altLang="en-US" sz="2000" spc="-31" dirty="0">
                <a:solidFill>
                  <a:schemeClr val="tx1">
                    <a:lumMod val="75000"/>
                    <a:lumOff val="25000"/>
                  </a:schemeClr>
                </a:solidFill>
                <a:cs typeface="+mn-ea"/>
                <a:sym typeface="+mn-lt"/>
              </a:rPr>
              <a:t>生成器和判别器</a:t>
            </a:r>
            <a:r>
              <a:rPr lang="en-US" altLang="zh-CN" sz="2000" spc="-31" dirty="0">
                <a:solidFill>
                  <a:schemeClr val="tx1">
                    <a:lumMod val="75000"/>
                    <a:lumOff val="25000"/>
                  </a:schemeClr>
                </a:solidFill>
                <a:cs typeface="+mn-ea"/>
                <a:sym typeface="+mn-lt"/>
              </a:rPr>
              <a:t>——</a:t>
            </a:r>
            <a:r>
              <a:rPr lang="zh-CN" altLang="en-US" sz="2000" spc="-31" dirty="0">
                <a:solidFill>
                  <a:schemeClr val="tx1">
                    <a:lumMod val="75000"/>
                    <a:lumOff val="25000"/>
                  </a:schemeClr>
                </a:solidFill>
                <a:cs typeface="+mn-ea"/>
                <a:sym typeface="+mn-lt"/>
              </a:rPr>
              <a:t>来生成高质量的新图像</a:t>
            </a:r>
          </a:p>
        </p:txBody>
      </p:sp>
      <p:sp>
        <p:nvSpPr>
          <p:cNvPr id="29" name="Rectangle 15"/>
          <p:cNvSpPr/>
          <p:nvPr/>
        </p:nvSpPr>
        <p:spPr>
          <a:xfrm>
            <a:off x="2531556" y="4345843"/>
            <a:ext cx="1689563" cy="400110"/>
          </a:xfrm>
          <a:prstGeom prst="rect">
            <a:avLst/>
          </a:prstGeom>
        </p:spPr>
        <p:txBody>
          <a:bodyPr wrap="square">
            <a:spAutoFit/>
          </a:bodyPr>
          <a:lstStyle/>
          <a:p>
            <a:r>
              <a:rPr lang="zh-CN" altLang="en-US" sz="2000" b="1" spc="-31" dirty="0">
                <a:solidFill>
                  <a:srgbClr val="585770"/>
                </a:solidFill>
                <a:cs typeface="+mn-ea"/>
                <a:sym typeface="+mn-lt"/>
              </a:rPr>
              <a:t>自然语言语义</a:t>
            </a:r>
          </a:p>
        </p:txBody>
      </p:sp>
      <p:sp>
        <p:nvSpPr>
          <p:cNvPr id="30" name="Rectangle 13"/>
          <p:cNvSpPr/>
          <p:nvPr/>
        </p:nvSpPr>
        <p:spPr>
          <a:xfrm>
            <a:off x="4525955" y="4295359"/>
            <a:ext cx="3140075" cy="804964"/>
          </a:xfrm>
          <a:prstGeom prst="rect">
            <a:avLst/>
          </a:prstGeom>
        </p:spPr>
        <p:txBody>
          <a:bodyPr wrap="square">
            <a:spAutoFit/>
          </a:bodyPr>
          <a:lstStyle/>
          <a:p>
            <a:pPr>
              <a:lnSpc>
                <a:spcPct val="120000"/>
              </a:lnSpc>
            </a:pPr>
            <a:r>
              <a:rPr lang="zh-CN" altLang="en-US" sz="2000" spc="-31" dirty="0">
                <a:solidFill>
                  <a:schemeClr val="tx1">
                    <a:lumMod val="75000"/>
                    <a:lumOff val="25000"/>
                  </a:schemeClr>
                </a:solidFill>
                <a:cs typeface="+mn-ea"/>
                <a:sym typeface="+mn-lt"/>
              </a:rPr>
              <a:t>基于对比学习原理，通过同时处理文本和图像数据</a:t>
            </a:r>
          </a:p>
        </p:txBody>
      </p:sp>
      <p:sp>
        <p:nvSpPr>
          <p:cNvPr id="31" name="Rectangle 13">
            <a:extLst>
              <a:ext uri="{FF2B5EF4-FFF2-40B4-BE49-F238E27FC236}">
                <a16:creationId xmlns:a16="http://schemas.microsoft.com/office/drawing/2014/main" id="{589C1169-EBF8-2D12-EF98-AABD28F89730}"/>
              </a:ext>
            </a:extLst>
          </p:cNvPr>
          <p:cNvSpPr/>
          <p:nvPr/>
        </p:nvSpPr>
        <p:spPr>
          <a:xfrm>
            <a:off x="4525959" y="2261080"/>
            <a:ext cx="3140075" cy="435632"/>
          </a:xfrm>
          <a:prstGeom prst="rect">
            <a:avLst/>
          </a:prstGeom>
        </p:spPr>
        <p:txBody>
          <a:bodyPr wrap="square">
            <a:spAutoFit/>
          </a:bodyPr>
          <a:lstStyle/>
          <a:p>
            <a:pPr>
              <a:lnSpc>
                <a:spcPct val="120000"/>
              </a:lnSpc>
            </a:pPr>
            <a:r>
              <a:rPr lang="zh-CN" altLang="en-US" sz="2000" spc="-31" dirty="0">
                <a:solidFill>
                  <a:schemeClr val="tx1">
                    <a:lumMod val="75000"/>
                    <a:lumOff val="25000"/>
                  </a:schemeClr>
                </a:solidFill>
                <a:cs typeface="+mn-ea"/>
                <a:sym typeface="+mn-lt"/>
              </a:rPr>
              <a:t>提取图像特征</a:t>
            </a:r>
          </a:p>
        </p:txBody>
      </p:sp>
      <p:grpSp>
        <p:nvGrpSpPr>
          <p:cNvPr id="32" name="Group 50">
            <a:extLst>
              <a:ext uri="{FF2B5EF4-FFF2-40B4-BE49-F238E27FC236}">
                <a16:creationId xmlns:a16="http://schemas.microsoft.com/office/drawing/2014/main" id="{4556EFFD-9EBD-B4EF-A0CF-D46EF8BDFD97}"/>
              </a:ext>
            </a:extLst>
          </p:cNvPr>
          <p:cNvGrpSpPr/>
          <p:nvPr/>
        </p:nvGrpSpPr>
        <p:grpSpPr>
          <a:xfrm>
            <a:off x="2915197" y="5715020"/>
            <a:ext cx="5748512" cy="0"/>
            <a:chOff x="1374601" y="2292350"/>
            <a:chExt cx="5748512" cy="0"/>
          </a:xfrm>
        </p:grpSpPr>
        <p:sp>
          <p:nvSpPr>
            <p:cNvPr id="33" name="Line 23">
              <a:extLst>
                <a:ext uri="{FF2B5EF4-FFF2-40B4-BE49-F238E27FC236}">
                  <a16:creationId xmlns:a16="http://schemas.microsoft.com/office/drawing/2014/main" id="{99836F75-7862-E8F0-F8E1-6DFF735B912A}"/>
                </a:ext>
              </a:extLst>
            </p:cNvPr>
            <p:cNvSpPr>
              <a:spLocks noChangeShapeType="1"/>
            </p:cNvSpPr>
            <p:nvPr/>
          </p:nvSpPr>
          <p:spPr bwMode="auto">
            <a:xfrm flipH="1">
              <a:off x="1374601" y="2292350"/>
              <a:ext cx="180975" cy="0"/>
            </a:xfrm>
            <a:prstGeom prst="line">
              <a:avLst/>
            </a:prstGeom>
            <a:noFill/>
            <a:ln w="25400" cap="rnd">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sp>
          <p:nvSpPr>
            <p:cNvPr id="34" name="Line 6">
              <a:extLst>
                <a:ext uri="{FF2B5EF4-FFF2-40B4-BE49-F238E27FC236}">
                  <a16:creationId xmlns:a16="http://schemas.microsoft.com/office/drawing/2014/main" id="{36A9AB41-B592-EA26-1C96-38687544F708}"/>
                </a:ext>
              </a:extLst>
            </p:cNvPr>
            <p:cNvSpPr>
              <a:spLocks noChangeShapeType="1"/>
            </p:cNvSpPr>
            <p:nvPr/>
          </p:nvSpPr>
          <p:spPr bwMode="auto">
            <a:xfrm>
              <a:off x="1550988" y="2292350"/>
              <a:ext cx="5572125" cy="0"/>
            </a:xfrm>
            <a:prstGeom prst="line">
              <a:avLst/>
            </a:prstGeom>
            <a:noFill/>
            <a:ln w="3175" cap="flat">
              <a:solidFill>
                <a:schemeClr val="tx1">
                  <a:lumMod val="75000"/>
                  <a:lumOff val="25000"/>
                </a:schemeClr>
              </a:solidFill>
              <a:prstDash val="dash"/>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en-US" sz="1350">
                <a:cs typeface="+mn-ea"/>
                <a:sym typeface="+mn-lt"/>
              </a:endParaRPr>
            </a:p>
          </p:txBody>
        </p:sp>
      </p:grpSp>
      <p:sp>
        <p:nvSpPr>
          <p:cNvPr id="35" name="Freeform 16">
            <a:extLst>
              <a:ext uri="{FF2B5EF4-FFF2-40B4-BE49-F238E27FC236}">
                <a16:creationId xmlns:a16="http://schemas.microsoft.com/office/drawing/2014/main" id="{ED594A8C-0117-1E28-46D3-2A46EED875E0}"/>
              </a:ext>
            </a:extLst>
          </p:cNvPr>
          <p:cNvSpPr/>
          <p:nvPr/>
        </p:nvSpPr>
        <p:spPr bwMode="auto">
          <a:xfrm>
            <a:off x="8287477" y="5189352"/>
            <a:ext cx="1744663" cy="1260475"/>
          </a:xfrm>
          <a:custGeom>
            <a:avLst/>
            <a:gdLst>
              <a:gd name="T0" fmla="*/ 1099 w 1099"/>
              <a:gd name="T1" fmla="*/ 340 h 794"/>
              <a:gd name="T2" fmla="*/ 549 w 1099"/>
              <a:gd name="T3" fmla="*/ 794 h 794"/>
              <a:gd name="T4" fmla="*/ 0 w 1099"/>
              <a:gd name="T5" fmla="*/ 340 h 794"/>
              <a:gd name="T6" fmla="*/ 237 w 1099"/>
              <a:gd name="T7" fmla="*/ 340 h 794"/>
              <a:gd name="T8" fmla="*/ 237 w 1099"/>
              <a:gd name="T9" fmla="*/ 0 h 794"/>
              <a:gd name="T10" fmla="*/ 549 w 1099"/>
              <a:gd name="T11" fmla="*/ 258 h 794"/>
              <a:gd name="T12" fmla="*/ 863 w 1099"/>
              <a:gd name="T13" fmla="*/ 0 h 794"/>
              <a:gd name="T14" fmla="*/ 863 w 1099"/>
              <a:gd name="T15" fmla="*/ 340 h 794"/>
              <a:gd name="T16" fmla="*/ 1099 w 1099"/>
              <a:gd name="T17" fmla="*/ 340 h 7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9" h="794">
                <a:moveTo>
                  <a:pt x="1099" y="340"/>
                </a:moveTo>
                <a:lnTo>
                  <a:pt x="549" y="794"/>
                </a:lnTo>
                <a:lnTo>
                  <a:pt x="0" y="340"/>
                </a:lnTo>
                <a:lnTo>
                  <a:pt x="237" y="340"/>
                </a:lnTo>
                <a:lnTo>
                  <a:pt x="237" y="0"/>
                </a:lnTo>
                <a:lnTo>
                  <a:pt x="549" y="258"/>
                </a:lnTo>
                <a:lnTo>
                  <a:pt x="863" y="0"/>
                </a:lnTo>
                <a:lnTo>
                  <a:pt x="863" y="340"/>
                </a:lnTo>
                <a:lnTo>
                  <a:pt x="1099" y="340"/>
                </a:lnTo>
                <a:close/>
              </a:path>
            </a:pathLst>
          </a:custGeom>
          <a:solidFill>
            <a:schemeClr val="tx1">
              <a:lumMod val="50000"/>
              <a:lumOff val="50000"/>
            </a:schemeClr>
          </a:solidFill>
          <a:ln>
            <a:noFill/>
          </a:ln>
        </p:spPr>
        <p:txBody>
          <a:bodyPr vert="horz" wrap="square" lIns="91440" tIns="45720" rIns="91440" bIns="45720" numCol="1" anchor="t" anchorCtr="0" compatLnSpc="1"/>
          <a:lstStyle/>
          <a:p>
            <a:endParaRPr lang="en-US" sz="1350">
              <a:cs typeface="+mn-ea"/>
              <a:sym typeface="+mn-lt"/>
            </a:endParaRPr>
          </a:p>
        </p:txBody>
      </p:sp>
      <p:sp>
        <p:nvSpPr>
          <p:cNvPr id="36" name="Rectangle 15">
            <a:extLst>
              <a:ext uri="{FF2B5EF4-FFF2-40B4-BE49-F238E27FC236}">
                <a16:creationId xmlns:a16="http://schemas.microsoft.com/office/drawing/2014/main" id="{2AC393B6-02A8-4B21-C4F8-89F7081F2F6A}"/>
              </a:ext>
            </a:extLst>
          </p:cNvPr>
          <p:cNvSpPr/>
          <p:nvPr/>
        </p:nvSpPr>
        <p:spPr>
          <a:xfrm>
            <a:off x="2531556" y="5319297"/>
            <a:ext cx="1689563" cy="400110"/>
          </a:xfrm>
          <a:prstGeom prst="rect">
            <a:avLst/>
          </a:prstGeom>
        </p:spPr>
        <p:txBody>
          <a:bodyPr wrap="square">
            <a:spAutoFit/>
          </a:bodyPr>
          <a:lstStyle/>
          <a:p>
            <a:r>
              <a:rPr lang="en-US" altLang="zh-CN" sz="2000" b="1" spc="-31" dirty="0">
                <a:solidFill>
                  <a:srgbClr val="585770"/>
                </a:solidFill>
                <a:cs typeface="+mn-ea"/>
                <a:sym typeface="+mn-lt"/>
              </a:rPr>
              <a:t>Diffusion</a:t>
            </a:r>
            <a:r>
              <a:rPr lang="zh-CN" altLang="en-US" sz="2000" b="1" spc="-31" dirty="0">
                <a:solidFill>
                  <a:srgbClr val="585770"/>
                </a:solidFill>
                <a:cs typeface="+mn-ea"/>
                <a:sym typeface="+mn-lt"/>
              </a:rPr>
              <a:t>模型</a:t>
            </a:r>
          </a:p>
        </p:txBody>
      </p:sp>
      <p:sp>
        <p:nvSpPr>
          <p:cNvPr id="37" name="Rectangle 13">
            <a:extLst>
              <a:ext uri="{FF2B5EF4-FFF2-40B4-BE49-F238E27FC236}">
                <a16:creationId xmlns:a16="http://schemas.microsoft.com/office/drawing/2014/main" id="{19FE6D0C-69D1-4E63-35EF-538F20DBB8E1}"/>
              </a:ext>
            </a:extLst>
          </p:cNvPr>
          <p:cNvSpPr/>
          <p:nvPr/>
        </p:nvSpPr>
        <p:spPr>
          <a:xfrm>
            <a:off x="4525959" y="5312538"/>
            <a:ext cx="3140075" cy="437043"/>
          </a:xfrm>
          <a:prstGeom prst="rect">
            <a:avLst/>
          </a:prstGeom>
        </p:spPr>
        <p:txBody>
          <a:bodyPr wrap="square">
            <a:spAutoFit/>
          </a:bodyPr>
          <a:lstStyle/>
          <a:p>
            <a:pPr>
              <a:lnSpc>
                <a:spcPct val="120000"/>
              </a:lnSpc>
            </a:pPr>
            <a:r>
              <a:rPr lang="zh-CN" altLang="en-US" sz="2000" spc="-31" dirty="0">
                <a:solidFill>
                  <a:schemeClr val="tx1">
                    <a:lumMod val="75000"/>
                    <a:lumOff val="25000"/>
                  </a:schemeClr>
                </a:solidFill>
                <a:cs typeface="+mn-ea"/>
                <a:sym typeface="+mn-lt"/>
              </a:rPr>
              <a:t>加噪与去噪的过程</a:t>
            </a:r>
          </a:p>
        </p:txBody>
      </p:sp>
    </p:spTree>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88"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基于神经网络</a:t>
            </a:r>
          </a:p>
        </p:txBody>
      </p:sp>
      <p:sp>
        <p:nvSpPr>
          <p:cNvPr id="9" name="文本框 8"/>
          <p:cNvSpPr txBox="1"/>
          <p:nvPr/>
        </p:nvSpPr>
        <p:spPr>
          <a:xfrm>
            <a:off x="1757218" y="1196337"/>
            <a:ext cx="8677563" cy="4465325"/>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以最经典的 </a:t>
            </a:r>
            <a:r>
              <a:rPr kumimoji="1" lang="en-US" altLang="zh-CN" sz="2400" b="1" dirty="0">
                <a:solidFill>
                  <a:schemeClr val="tx1">
                    <a:lumMod val="75000"/>
                    <a:lumOff val="25000"/>
                  </a:schemeClr>
                </a:solidFill>
                <a:cs typeface="+mn-ea"/>
                <a:sym typeface="+mn-lt"/>
              </a:rPr>
              <a:t>Neural Style Transfer</a:t>
            </a:r>
            <a:r>
              <a:rPr kumimoji="1" lang="zh-CN" altLang="en-US" sz="2400" b="1" dirty="0">
                <a:solidFill>
                  <a:schemeClr val="tx1">
                    <a:lumMod val="75000"/>
                    <a:lumOff val="25000"/>
                  </a:schemeClr>
                </a:solidFill>
                <a:cs typeface="+mn-ea"/>
                <a:sym typeface="+mn-lt"/>
              </a:rPr>
              <a:t>（神经风格迁移）</a:t>
            </a:r>
            <a:r>
              <a:rPr kumimoji="1" lang="zh-CN" altLang="en-US" sz="2400" dirty="0">
                <a:solidFill>
                  <a:schemeClr val="tx1">
                    <a:lumMod val="75000"/>
                    <a:lumOff val="25000"/>
                  </a:schemeClr>
                </a:solidFill>
                <a:cs typeface="+mn-ea"/>
                <a:sym typeface="+mn-lt"/>
              </a:rPr>
              <a:t>为例：</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算法提取图像特征后通过最小化内容图像与风格图像之间的差异，同时最大化生成图像与风格图像之间的相似性来实现风格迁移。</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缺点：计算</a:t>
            </a:r>
            <a:r>
              <a:rPr kumimoji="1" lang="zh-CN" altLang="en-US" sz="2400" dirty="0">
                <a:solidFill>
                  <a:srgbClr val="00B0F0"/>
                </a:solidFill>
                <a:cs typeface="+mn-ea"/>
                <a:sym typeface="+mn-lt"/>
              </a:rPr>
              <a:t>成本高</a:t>
            </a:r>
            <a:r>
              <a:rPr kumimoji="1" lang="zh-CN" altLang="en-US" sz="2400" dirty="0">
                <a:solidFill>
                  <a:schemeClr val="tx1">
                    <a:lumMod val="75000"/>
                    <a:lumOff val="25000"/>
                  </a:schemeClr>
                </a:solidFill>
                <a:cs typeface="+mn-ea"/>
                <a:sym typeface="+mn-lt"/>
              </a:rPr>
              <a:t>，生成图像</a:t>
            </a:r>
            <a:r>
              <a:rPr kumimoji="1" lang="zh-CN" altLang="en-US" sz="2400" dirty="0">
                <a:solidFill>
                  <a:srgbClr val="00B0F0"/>
                </a:solidFill>
                <a:cs typeface="+mn-ea"/>
                <a:sym typeface="+mn-lt"/>
              </a:rPr>
              <a:t>细节不清晰</a:t>
            </a:r>
            <a:r>
              <a:rPr kumimoji="1" lang="zh-CN" altLang="en-US" sz="2400" dirty="0">
                <a:solidFill>
                  <a:schemeClr val="tx1">
                    <a:lumMod val="75000"/>
                    <a:lumOff val="25000"/>
                  </a:schemeClr>
                </a:solidFill>
                <a:cs typeface="+mn-ea"/>
                <a:sym typeface="+mn-lt"/>
              </a:rPr>
              <a:t>，可能会出现一些艺术上的</a:t>
            </a:r>
            <a:r>
              <a:rPr kumimoji="1" lang="zh-CN" altLang="en-US" sz="2400" dirty="0">
                <a:solidFill>
                  <a:srgbClr val="00B0F0"/>
                </a:solidFill>
                <a:cs typeface="+mn-ea"/>
                <a:sym typeface="+mn-lt"/>
              </a:rPr>
              <a:t>不稳定性</a:t>
            </a:r>
            <a:r>
              <a:rPr kumimoji="1" lang="zh-CN" altLang="en-US" sz="2400" dirty="0">
                <a:solidFill>
                  <a:schemeClr val="tx1">
                    <a:lumMod val="75000"/>
                    <a:lumOff val="25000"/>
                  </a:schemeClr>
                </a:solidFill>
                <a:cs typeface="+mn-ea"/>
                <a:sym typeface="+mn-lt"/>
              </a:rPr>
              <a:t>。 </a:t>
            </a:r>
          </a:p>
        </p:txBody>
      </p:sp>
    </p:spTree>
    <p:extLst>
      <p:ext uri="{BB962C8B-B14F-4D97-AF65-F5344CB8AC3E}">
        <p14:creationId xmlns:p14="http://schemas.microsoft.com/office/powerpoint/2010/main" val="1564853776"/>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85579" y="170934"/>
            <a:ext cx="2638864"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生成对抗网络</a:t>
            </a:r>
          </a:p>
        </p:txBody>
      </p:sp>
      <p:sp>
        <p:nvSpPr>
          <p:cNvPr id="9" name="文本框 8"/>
          <p:cNvSpPr txBox="1"/>
          <p:nvPr/>
        </p:nvSpPr>
        <p:spPr>
          <a:xfrm>
            <a:off x="1757218" y="1196337"/>
            <a:ext cx="8677563" cy="5019323"/>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以最经典的 </a:t>
            </a:r>
            <a:r>
              <a:rPr lang="en-US" altLang="zh-CN" sz="2400" b="1" i="0" dirty="0">
                <a:solidFill>
                  <a:srgbClr val="2C2C36"/>
                </a:solidFill>
                <a:effectLst/>
                <a:highlight>
                  <a:srgbClr val="FFFFFF"/>
                </a:highlight>
                <a:latin typeface="-apple-system"/>
              </a:rPr>
              <a:t>StyleGAN</a:t>
            </a:r>
            <a:r>
              <a:rPr lang="en-US" altLang="zh-CN" sz="2400" b="0" i="0" dirty="0">
                <a:solidFill>
                  <a:srgbClr val="2C2C36"/>
                </a:solidFill>
                <a:effectLst/>
                <a:highlight>
                  <a:srgbClr val="FFFFFF"/>
                </a:highlight>
                <a:latin typeface="-apple-system"/>
              </a:rPr>
              <a:t> </a:t>
            </a:r>
            <a:r>
              <a:rPr kumimoji="1" lang="zh-CN" altLang="en-US" sz="2400" dirty="0">
                <a:solidFill>
                  <a:schemeClr val="tx1">
                    <a:lumMod val="75000"/>
                    <a:lumOff val="25000"/>
                  </a:schemeClr>
                </a:solidFill>
                <a:cs typeface="+mn-ea"/>
                <a:sym typeface="+mn-lt"/>
              </a:rPr>
              <a:t>为例：</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en-US" altLang="zh-CN" sz="2400" dirty="0">
                <a:solidFill>
                  <a:schemeClr val="tx1">
                    <a:lumMod val="75000"/>
                    <a:lumOff val="25000"/>
                  </a:schemeClr>
                </a:solidFill>
                <a:cs typeface="+mn-ea"/>
                <a:sym typeface="+mn-lt"/>
              </a:rPr>
              <a:t>StyleGAN </a:t>
            </a:r>
            <a:r>
              <a:rPr kumimoji="1" lang="zh-CN" altLang="en-US" sz="2400" dirty="0">
                <a:solidFill>
                  <a:schemeClr val="tx1">
                    <a:lumMod val="75000"/>
                    <a:lumOff val="25000"/>
                  </a:schemeClr>
                </a:solidFill>
                <a:cs typeface="+mn-ea"/>
                <a:sym typeface="+mn-lt"/>
              </a:rPr>
              <a:t>的核心创新在于其独特的生成器结构，该结构允许对图像的高层语义属性（如风格、姿势、身份等）进行精细控制，同时生成高度真实感的图像。</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缺点：</a:t>
            </a:r>
            <a:r>
              <a:rPr kumimoji="1" lang="en-US" altLang="zh-CN" sz="2400" dirty="0">
                <a:solidFill>
                  <a:schemeClr val="tx1">
                    <a:lumMod val="75000"/>
                    <a:lumOff val="25000"/>
                  </a:schemeClr>
                </a:solidFill>
                <a:cs typeface="+mn-ea"/>
                <a:sym typeface="+mn-lt"/>
              </a:rPr>
              <a:t>StyleGAN </a:t>
            </a:r>
            <a:r>
              <a:rPr kumimoji="1" lang="zh-CN" altLang="en-US" sz="2400" dirty="0">
                <a:solidFill>
                  <a:schemeClr val="tx1">
                    <a:lumMod val="75000"/>
                    <a:lumOff val="25000"/>
                  </a:schemeClr>
                </a:solidFill>
                <a:cs typeface="+mn-ea"/>
                <a:sym typeface="+mn-lt"/>
              </a:rPr>
              <a:t>提高了生成图像的质量，但它的训练过程更</a:t>
            </a:r>
            <a:r>
              <a:rPr kumimoji="1" lang="zh-CN" altLang="en-US" sz="2400" dirty="0">
                <a:solidFill>
                  <a:srgbClr val="00B0F0"/>
                </a:solidFill>
                <a:cs typeface="+mn-ea"/>
                <a:sym typeface="+mn-lt"/>
              </a:rPr>
              <a:t>复杂</a:t>
            </a:r>
            <a:r>
              <a:rPr kumimoji="1" lang="zh-CN" altLang="en-US" sz="2400" dirty="0">
                <a:solidFill>
                  <a:schemeClr val="tx1">
                    <a:lumMod val="75000"/>
                    <a:lumOff val="25000"/>
                  </a:schemeClr>
                </a:solidFill>
                <a:cs typeface="+mn-ea"/>
                <a:sym typeface="+mn-lt"/>
              </a:rPr>
              <a:t>，需要细心</a:t>
            </a:r>
            <a:r>
              <a:rPr kumimoji="1" lang="zh-CN" altLang="en-US" sz="2400" dirty="0">
                <a:solidFill>
                  <a:srgbClr val="00B0F0"/>
                </a:solidFill>
                <a:cs typeface="+mn-ea"/>
                <a:sym typeface="+mn-lt"/>
              </a:rPr>
              <a:t>调整超参数和训练策略</a:t>
            </a:r>
            <a:r>
              <a:rPr kumimoji="1" lang="zh-CN" altLang="en-US" sz="2400" dirty="0">
                <a:solidFill>
                  <a:schemeClr val="tx1">
                    <a:lumMod val="75000"/>
                    <a:lumOff val="25000"/>
                  </a:schemeClr>
                </a:solidFill>
                <a:cs typeface="+mn-ea"/>
                <a:sym typeface="+mn-lt"/>
              </a:rPr>
              <a:t>，不恰当的设置可能导致</a:t>
            </a:r>
            <a:r>
              <a:rPr kumimoji="1" lang="zh-CN" altLang="en-US" sz="2400" dirty="0">
                <a:solidFill>
                  <a:srgbClr val="00B0F0"/>
                </a:solidFill>
                <a:cs typeface="+mn-ea"/>
                <a:sym typeface="+mn-lt"/>
              </a:rPr>
              <a:t>训练不稳定</a:t>
            </a:r>
            <a:r>
              <a:rPr kumimoji="1" lang="zh-CN" altLang="en-US" sz="2400" dirty="0">
                <a:solidFill>
                  <a:schemeClr val="tx1">
                    <a:lumMod val="75000"/>
                    <a:lumOff val="25000"/>
                  </a:schemeClr>
                </a:solidFill>
                <a:cs typeface="+mn-ea"/>
                <a:sym typeface="+mn-lt"/>
              </a:rPr>
              <a:t>。</a:t>
            </a:r>
          </a:p>
        </p:txBody>
      </p:sp>
    </p:spTree>
    <p:extLst>
      <p:ext uri="{BB962C8B-B14F-4D97-AF65-F5344CB8AC3E}">
        <p14:creationId xmlns:p14="http://schemas.microsoft.com/office/powerpoint/2010/main" val="666602362"/>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91194" y="170934"/>
            <a:ext cx="262764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自然语言语义</a:t>
            </a:r>
          </a:p>
        </p:txBody>
      </p:sp>
      <p:sp>
        <p:nvSpPr>
          <p:cNvPr id="9" name="文本框 8"/>
          <p:cNvSpPr txBox="1"/>
          <p:nvPr/>
        </p:nvSpPr>
        <p:spPr>
          <a:xfrm>
            <a:off x="1757218" y="1196337"/>
            <a:ext cx="8677563" cy="3911327"/>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以最经典的 </a:t>
            </a:r>
            <a:r>
              <a:rPr lang="en-US" altLang="zh-CN" sz="2400" b="1" i="0" dirty="0">
                <a:solidFill>
                  <a:srgbClr val="2C2C36"/>
                </a:solidFill>
                <a:effectLst/>
                <a:highlight>
                  <a:srgbClr val="FFFFFF"/>
                </a:highlight>
                <a:latin typeface="-apple-system"/>
              </a:rPr>
              <a:t>CLIP</a:t>
            </a:r>
            <a:r>
              <a:rPr lang="en-US" altLang="zh-CN" sz="2400" b="0" i="0" dirty="0">
                <a:solidFill>
                  <a:srgbClr val="2C2C36"/>
                </a:solidFill>
                <a:effectLst/>
                <a:highlight>
                  <a:srgbClr val="FFFFFF"/>
                </a:highlight>
                <a:latin typeface="-apple-system"/>
              </a:rPr>
              <a:t> </a:t>
            </a:r>
            <a:r>
              <a:rPr kumimoji="1" lang="zh-CN" altLang="en-US" sz="2400" dirty="0">
                <a:solidFill>
                  <a:schemeClr val="tx1">
                    <a:lumMod val="75000"/>
                    <a:lumOff val="25000"/>
                  </a:schemeClr>
                </a:solidFill>
                <a:cs typeface="+mn-ea"/>
                <a:sym typeface="+mn-lt"/>
              </a:rPr>
              <a:t>为例：</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en-US" altLang="zh-CN" sz="2400" dirty="0">
                <a:solidFill>
                  <a:schemeClr val="tx1">
                    <a:lumMod val="75000"/>
                    <a:lumOff val="25000"/>
                  </a:schemeClr>
                </a:solidFill>
                <a:cs typeface="+mn-ea"/>
                <a:sym typeface="+mn-lt"/>
              </a:rPr>
              <a:t>CLIP</a:t>
            </a:r>
            <a:r>
              <a:rPr kumimoji="1" lang="zh-CN" altLang="en-US" sz="2400" dirty="0">
                <a:solidFill>
                  <a:schemeClr val="tx1">
                    <a:lumMod val="75000"/>
                    <a:lumOff val="25000"/>
                  </a:schemeClr>
                </a:solidFill>
                <a:cs typeface="+mn-ea"/>
                <a:sym typeface="+mn-lt"/>
              </a:rPr>
              <a:t>是一种创新的多模态预训练模型，通过同时处理文本和图像数据，跨模态匹配能力来实现仅凭文本描述就能进行的图像风格迁移。用户不再需要提供具体的风格图像，而是通过描述想要的风格（如“印象派风格”、“梵高的星空”），</a:t>
            </a:r>
            <a:r>
              <a:rPr kumimoji="1" lang="en-US" altLang="zh-CN" sz="2400" dirty="0">
                <a:solidFill>
                  <a:schemeClr val="tx1">
                    <a:lumMod val="75000"/>
                    <a:lumOff val="25000"/>
                  </a:schemeClr>
                </a:solidFill>
                <a:cs typeface="+mn-ea"/>
                <a:sym typeface="+mn-lt"/>
              </a:rPr>
              <a:t>CLIP</a:t>
            </a:r>
            <a:r>
              <a:rPr kumimoji="1" lang="zh-CN" altLang="en-US" sz="2400" dirty="0">
                <a:solidFill>
                  <a:schemeClr val="tx1">
                    <a:lumMod val="75000"/>
                    <a:lumOff val="25000"/>
                  </a:schemeClr>
                </a:solidFill>
                <a:cs typeface="+mn-ea"/>
                <a:sym typeface="+mn-lt"/>
              </a:rPr>
              <a:t>就可以将这种文本描述转化为风格向量，进而指导图像内容的风格转换。</a:t>
            </a:r>
          </a:p>
        </p:txBody>
      </p:sp>
    </p:spTree>
    <p:extLst>
      <p:ext uri="{BB962C8B-B14F-4D97-AF65-F5344CB8AC3E}">
        <p14:creationId xmlns:p14="http://schemas.microsoft.com/office/powerpoint/2010/main" val="152078900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23254" y="170934"/>
            <a:ext cx="2563522" cy="523220"/>
          </a:xfrm>
          <a:prstGeom prst="rect">
            <a:avLst/>
          </a:prstGeom>
        </p:spPr>
        <p:txBody>
          <a:bodyPr wrap="none">
            <a:spAutoFit/>
          </a:bodyPr>
          <a:lstStyle/>
          <a:p>
            <a:pPr marL="285750" indent="-285750" algn="ctr">
              <a:buFont typeface="Wingdings" panose="05000000000000000000" pitchFamily="2" charset="2"/>
              <a:buChar char="l"/>
            </a:pPr>
            <a:r>
              <a:rPr kumimoji="1" lang="zh-CN" altLang="en-US" sz="2800" b="1" dirty="0">
                <a:solidFill>
                  <a:schemeClr val="tx1">
                    <a:lumMod val="75000"/>
                    <a:lumOff val="25000"/>
                  </a:schemeClr>
                </a:solidFill>
                <a:cs typeface="+mn-ea"/>
                <a:sym typeface="+mn-lt"/>
              </a:rPr>
              <a:t>扩散模型        </a:t>
            </a:r>
          </a:p>
        </p:txBody>
      </p:sp>
      <p:sp>
        <p:nvSpPr>
          <p:cNvPr id="9" name="文本框 8"/>
          <p:cNvSpPr txBox="1"/>
          <p:nvPr/>
        </p:nvSpPr>
        <p:spPr>
          <a:xfrm>
            <a:off x="1757218" y="1196337"/>
            <a:ext cx="8677563" cy="2249334"/>
          </a:xfrm>
          <a:prstGeom prst="rect">
            <a:avLst/>
          </a:prstGeom>
          <a:noFill/>
        </p:spPr>
        <p:txBody>
          <a:bodyPr wrap="square" rtlCol="0">
            <a:spAutoFit/>
          </a:bodyPr>
          <a:lstStyle/>
          <a:p>
            <a:pPr>
              <a:lnSpc>
                <a:spcPct val="150000"/>
              </a:lnSpc>
            </a:pPr>
            <a:r>
              <a:rPr kumimoji="1" lang="zh-CN" altLang="en-US" sz="2400" dirty="0">
                <a:solidFill>
                  <a:schemeClr val="tx1">
                    <a:lumMod val="75000"/>
                    <a:lumOff val="25000"/>
                  </a:schemeClr>
                </a:solidFill>
                <a:cs typeface="+mn-ea"/>
                <a:sym typeface="+mn-lt"/>
              </a:rPr>
              <a:t>以最经典的</a:t>
            </a:r>
            <a:r>
              <a:rPr kumimoji="1" lang="zh-CN" altLang="en-US" sz="2400" b="1" dirty="0">
                <a:solidFill>
                  <a:schemeClr val="tx1">
                    <a:lumMod val="75000"/>
                    <a:lumOff val="25000"/>
                  </a:schemeClr>
                </a:solidFill>
                <a:cs typeface="+mn-ea"/>
                <a:sym typeface="+mn-lt"/>
              </a:rPr>
              <a:t> </a:t>
            </a:r>
            <a:r>
              <a:rPr lang="en-US" altLang="zh-CN" sz="2400" b="1" i="0" dirty="0">
                <a:solidFill>
                  <a:srgbClr val="2C2C36"/>
                </a:solidFill>
                <a:effectLst/>
                <a:highlight>
                  <a:srgbClr val="FFFFFF"/>
                </a:highlight>
                <a:latin typeface="-apple-system"/>
              </a:rPr>
              <a:t>Diffusion in Style </a:t>
            </a:r>
            <a:r>
              <a:rPr kumimoji="1" lang="zh-CN" altLang="en-US" sz="2400" dirty="0">
                <a:solidFill>
                  <a:schemeClr val="tx1">
                    <a:lumMod val="75000"/>
                    <a:lumOff val="25000"/>
                  </a:schemeClr>
                </a:solidFill>
                <a:cs typeface="+mn-ea"/>
                <a:sym typeface="+mn-lt"/>
              </a:rPr>
              <a:t>为例：</a:t>
            </a:r>
            <a:endParaRPr kumimoji="1" lang="en-US" altLang="zh-CN" sz="2400" dirty="0">
              <a:solidFill>
                <a:schemeClr val="tx1">
                  <a:lumMod val="75000"/>
                  <a:lumOff val="25000"/>
                </a:schemeClr>
              </a:solidFill>
              <a:cs typeface="+mn-ea"/>
              <a:sym typeface="+mn-lt"/>
            </a:endParaRPr>
          </a:p>
          <a:p>
            <a:pPr>
              <a:lnSpc>
                <a:spcPct val="150000"/>
              </a:lnSpc>
            </a:pPr>
            <a:endParaRPr kumimoji="1" lang="en-US" altLang="zh-CN" sz="2400" dirty="0">
              <a:solidFill>
                <a:schemeClr val="tx1">
                  <a:lumMod val="75000"/>
                  <a:lumOff val="25000"/>
                </a:schemeClr>
              </a:solidFill>
              <a:cs typeface="+mn-ea"/>
              <a:sym typeface="+mn-lt"/>
            </a:endParaRPr>
          </a:p>
          <a:p>
            <a:pPr>
              <a:lnSpc>
                <a:spcPct val="150000"/>
              </a:lnSpc>
            </a:pPr>
            <a:r>
              <a:rPr kumimoji="1" lang="zh-CN" altLang="en-US" sz="2400" dirty="0">
                <a:solidFill>
                  <a:schemeClr val="tx1">
                    <a:lumMod val="75000"/>
                    <a:lumOff val="25000"/>
                  </a:schemeClr>
                </a:solidFill>
                <a:cs typeface="+mn-ea"/>
                <a:sym typeface="+mn-lt"/>
              </a:rPr>
              <a:t>通过将风格图像的信息编码并注入到文本潜在空间中，模型能够在生成过程中融合风格元素，产生风格化的图像。</a:t>
            </a:r>
          </a:p>
        </p:txBody>
      </p:sp>
    </p:spTree>
    <p:extLst>
      <p:ext uri="{BB962C8B-B14F-4D97-AF65-F5344CB8AC3E}">
        <p14:creationId xmlns:p14="http://schemas.microsoft.com/office/powerpoint/2010/main" val="652963535"/>
      </p:ext>
    </p:extLst>
  </p:cSld>
  <p:clrMapOvr>
    <a:masterClrMapping/>
  </p:clrMapOvr>
  <mc:AlternateContent xmlns:mc="http://schemas.openxmlformats.org/markup-compatibility/2006" xmlns:p14="http://schemas.microsoft.com/office/powerpoint/2010/main">
    <mc:Choice Requires="p14">
      <p:transition spd="slow" p14:dur="2000">
        <p14:glitter pattern="hexagon"/>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FIRST_PUBLISH"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5n4ksunh">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5n4ksunh">
      <a:majorFont>
        <a:latin typeface="造字工房悦黑体验版纤细体"/>
        <a:ea typeface="造字工房悦黑体验版纤细体"/>
        <a:cs typeface=""/>
      </a:majorFont>
      <a:minorFont>
        <a:latin typeface="造字工房悦黑体验版纤细体"/>
        <a:ea typeface="造字工房悦黑体验版纤细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2046</Words>
  <Application>Microsoft Office PowerPoint</Application>
  <PresentationFormat>宽屏</PresentationFormat>
  <Paragraphs>200</Paragraphs>
  <Slides>47</Slides>
  <Notes>47</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47</vt:i4>
      </vt:variant>
    </vt:vector>
  </HeadingPairs>
  <TitlesOfParts>
    <vt:vector size="58" baseType="lpstr">
      <vt:lpstr>-apple-system</vt:lpstr>
      <vt:lpstr>仓耳玄三M W05</vt:lpstr>
      <vt:lpstr>DengXian</vt:lpstr>
      <vt:lpstr>DengXian</vt:lpstr>
      <vt:lpstr>微软雅黑</vt:lpstr>
      <vt:lpstr>造字工房悦黑体验版纤细体</vt:lpstr>
      <vt:lpstr>Arial</vt:lpstr>
      <vt:lpstr>Cambria Math</vt:lpstr>
      <vt:lpstr>Wingdings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商务汇报</dc:title>
  <dc:creator>第一PPT</dc:creator>
  <cp:keywords>www.1ppt.com</cp:keywords>
  <dc:description>www.1ppt.com</dc:description>
  <cp:lastModifiedBy>微凉 雨落</cp:lastModifiedBy>
  <cp:revision>476</cp:revision>
  <dcterms:created xsi:type="dcterms:W3CDTF">2018-06-17T04:53:00Z</dcterms:created>
  <dcterms:modified xsi:type="dcterms:W3CDTF">2024-06-04T02:22:01Z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E4B81F2E5F1C4E4584D212F51573E74F_12</vt:lpwstr>
  </property>
  <property fmtid="{D5CDD505-2E9C-101B-9397-08002B2CF9AE}" pid="3" name="KSOProductBuildVer">
    <vt:lpwstr>2052-12.1.0.15374</vt:lpwstr>
  </property>
</Properties>
</file>